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20"/>
  </p:notesMasterIdLst>
  <p:handoutMasterIdLst>
    <p:handoutMasterId r:id="rId21"/>
  </p:handoutMasterIdLst>
  <p:sldIdLst>
    <p:sldId id="272" r:id="rId5"/>
    <p:sldId id="257" r:id="rId6"/>
    <p:sldId id="264" r:id="rId7"/>
    <p:sldId id="263" r:id="rId8"/>
    <p:sldId id="262" r:id="rId9"/>
    <p:sldId id="261" r:id="rId10"/>
    <p:sldId id="265" r:id="rId11"/>
    <p:sldId id="275" r:id="rId12"/>
    <p:sldId id="276" r:id="rId13"/>
    <p:sldId id="274" r:id="rId14"/>
    <p:sldId id="273" r:id="rId15"/>
    <p:sldId id="277" r:id="rId16"/>
    <p:sldId id="266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74"/>
  </p:normalViewPr>
  <p:slideViewPr>
    <p:cSldViewPr>
      <p:cViewPr varScale="1">
        <p:scale>
          <a:sx n="78" d="100"/>
          <a:sy n="78" d="100"/>
        </p:scale>
        <p:origin x="456" y="5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02-Aug-24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24 403 24575,'-1'-41'0,"-2"0"0,-8-39 0,6 46 0,2 0 0,2 0 0,6-56 0,-5 89 0,0-1 0,0 0 0,0 1 0,0 0 0,0-1 0,1 0 0,-1 0 0,1 1 0,0-1 0,-1 0 0,1 2 0,0-2 0,0 1 0,0-1 0,0 1 0,1-2 0,-1 3 0,-1-1 0,1 1 0,-1 0 0,0 0 0,1-1 0,-1 1 0,1 0 0,0 0 0,-1 0 0,1 0 0,0 0 0,-1 0 0,1 0 0,0 0 0,-1 0 0,1 0 0,0 1 0,-1-1 0,1 0 0,-1 0 0,1 1 0,0-1 0,-1 0 0,1 1 0,-1-1 0,1 0 0,-1 1 0,1 0 0,3 2 0,-1 0 0,0 0 0,0 1 0,0-1 0,0 0 0,-1 1 0,0 1 0,0-2 0,4 10 0,6 24 0,-8-22 0,0 0 0,0-1 0,2 0 0,0 0 0,1 0 0,15 21 0,-22-34 0,1 0 0,-1-1 0,1 1 0,-1 0 0,1-1 0,0 0 0,-1 1 0,1-1 0,0 1 0,-1-1 0,1 1 0,0-1 0,0 1 0,-1-1 0,1 1 0,0-1 0,0 0 0,0 0 0,0 1 0,0-1 0,0 0 0,-1 0 0,1 0 0,0 0 0,0 0 0,0 0 0,0 0 0,1-1 0,0 0 0,-1 0 0,1 0 0,-1 0 0,0 0 0,0 1 0,1-1 0,-1-1 0,0 1 0,0-1 0,0 1 0,0-1 0,0 1 0,1-2 0,5-11 0,-1 0 0,5-25 0,-6 25 0,5-17 0,-7 19 0,1 1 0,0-1 0,1 1 0,-1 0 0,2 0 0,12-17 0,-18 27 0,1 1 0,-1-1 0,1 0 0,-1 0 0,1 1 0,0 0 0,-1 0 0,1-1 0,0 0 0,-1 1 0,1-1 0,0 1 0,0 0 0,-1-1 0,1 1 0,-1-1 0,1 1 0,0 0 0,0 0 0,-1 0 0,1-1 0,0 1 0,0 0 0,0 0 0,0 0 0,0 0 0,0 1 0,-1-1 0,2 0 0,0 1 0,0 0 0,-1 0 0,1 0 0,-1 0 0,1 0 0,-1 0 0,0 1 0,0-1 0,1 1 0,-1-1 0,0 1 0,0 0 0,0 0 0,5 12 0,0 0 0,7 25 0,-9-25 0,5 20 0,8 50 0,-15-72 0,1 13-682,-1 43-1,-2-50-6143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24575,'26'-2'0,"0"-1"0,0-1 0,0 0 0,-1-2 0,1-1 0,23-11 0,44-10 0,-77 25-1365,-1 0-5461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0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3392,'3'-5'12834,"96"-5"-12720,-50 7-46,255-1 942,-175 20-717,-77-8-218,203 40 2,6 0 343,24-12 240,-106-15-535,68 19 143,160 12 185,-358-46-437,37 3 58,66 8 176,16-2-93,-85-5-150,79 11 275,-57-14-138,19 1-115,10 5-12,12 2-9,-78-8 55,105-4-1,-111-4-53,-58 1-11,16 0 33,33 4 0,11 1 39,-24-1-63,37 7-30,-4 2 38,46 10 58,-113-21-67,-5 1-6,-1-3-52,0 14-6404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0 284 312,'30'-5'9497,"12"-13"-8046,-6 2-706,-2 4-300,1 2 0,54-9 1,58-3 27,484-20 634,11 37-994,-500 5-137,33 5-398,-148-5 857,-29-1-499,1 1 0,-1-1 0,0 1 0,0-1 0,1 0 0,-1 0 0,0 0 0,1 0 0,-1 0-1,1 0 1,-1 0 0,1 0 0,0 0 0,-1-1 0,1 1 0,-2-4 0,-20-28-1518,19 25 1129,-21-33-2556,-4 3-1425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3208,'0'0'6214,"23"7"-5866,20 7 104,0 2 0,72 38 0,-108-50-408,193 121 987,-176-109-933,-2 2 0,0 1 0,-1 1 0,-1 0-1,0 2 1,18 27 0,-35-45-40,-1 0 0,0 0 0,0 0 0,0 0 0,0 0 0,0 0 0,-1 0 0,0 1 0,0-1 0,0 1 0,0 7 0,-1-9 10,0 0 1,-1 0 0,1 0-1,-1 0 1,0 0 0,0-1-1,0 1 1,0 0 0,0 0 0,-1-1-1,1 1 1,-1-1 0,0 1-1,0-1 1,0 0 0,0 0-1,0 1 1,-3 1 0,-9 5-46,0 0 1,-1 0-1,0-1 0,0-1 1,-1 0-1,0-2 0,0 0 1,0 0-1,-20 2 0,31-6-215,0 0 0,0-1 0,0 0 0,0 1 0,0-2 0,1 1 0,-1 0 0,0-1 0,0 0 0,0 0 0,0-1 0,1 1 0,-1-1 0,0 0 0,1 0-1,0-1 1,-8-5 0,-15-19-4694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75 4368,'0'0'5207,"-4"-1"-5111,1 0 0,-6-4-236,25 3 5132,-9 2-4119,283 0-725,-230 3-179,-1 3 1,102 23-1,-103-17-182,-58-12 198,0 1-1,0-1 1,1 0-1,-1 0 1,0 0-1,1 0 1,-1 0-1,0 0 1,0 0-1,1 0 1,-1 0-1,0 0 1,1 0-1,-1 0 1,0 0-1,0 0 1,1 0-1,-1 0 1,0 0-1,1 0 1,-1 0-1,0-1 1,0 1-1,1 0 1,-1 0-1,0 0 1,1-1-1,-4-6-544,-20-16-839,12 12 446,-30-42-3655,19 33 907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84 24,'0'0'5324,"-21"-11"-4200,-9-8-641,-53-28 1595,83 47-2051,0 0-1,0 0 1,0 0 0,-1 0-1,1 0 1,0 0 0,0 0-1,0 0 1,0 0-1,-1 0 1,1 0 0,0-1-1,0 1 1,0 0 0,0 0-1,0 0 1,-1 0-1,1 0 1,0 0 0,0 0-1,0 0 1,0 0 0,0-1-1,0 1 1,0 0-1,-1 0 1,1 0 0,0 0-1,0 0 1,0-1 0,0 1-1,0 0 1,0 0-1,0 0 1,0 0 0,0-1-1,0 1 1,0 0 0,0 0-1,0 0 1,0 0-1,0-1 1,0 1 0,0 0-1,9-2 177,16 4-290,-4 2 232,0 1-1,0 0 1,38 17 0,56 34 459,-89-41-556,-1 1 0,-1 0 1,0 2-1,-1 1 0,21 22 0,-40-37-45,-1 0-1,0 0 0,0 0 0,0 1 0,-1-1 1,1 1-1,2 9 0,-4-12 30,0 0 0,-1 0 0,1 1 0,-1-1 0,1 0 0,-1 1 0,0-1 0,0 0 0,0 1 0,0-1 0,-1 0 0,1 1 0,-1-1 0,1 0 0,-1 0 0,0 0 0,0 1 0,0-1 0,0 0 0,-2 3 0,-3 1 126,0 0 0,-1 0 1,0-1-1,0 0 1,0 0-1,0 0 0,-1-1 1,-9 4-1,-73 27 593,83-33-724,-176 55 128,156-44-915,27-13 722,0 0 0,0 0 0,-1 0-1,1 0 1,0 0 0,0 0 0,0 1 0,-1-1 0,1 0 0,0 0 0,0 0 0,0 0-1,0 1 1,-1-1 0,1 0 0,0 0 0,0 0 0,0 1 0,0-1 0,0 0 0,0 0-1,0 0 1,0 1 0,0-1 0,0 0 0,0 0 0,0 1 0,0-1 0,0 0 0,0 0-1,0 1 1,0-1 0,0 0 0,0 0 0,0 0 0,0 1 0,0-1 0,0 0 0,0 0-1,0 0 1,0 1 0,1-1 0,-1 0 0,0 0 0,0 0 0,0 1 0,0-1 0,0 0-1,1 0 1,-1 0 0,0 0 0,0 0 0,0 1 0,1-1 0,-1 0 0,3 1-648,0 1 0,0-1 0,0 0 0,0 0 0,0-1 1,5 2-1,26-1-4942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4672,'0'0'5307,"9"-1"-5324,14 1 63,0 1-1,0 1 1,35 7 0,-37-6 4,310 43 1031,8-27-346,-320-18-722,-15 0 6,1-1 1,-1 0 0,0 0 0,1 0 0,-1-1 0,1 1 0,4-2 0,-7 1 22,-1 0 0,0 0-1,0 0 1,0 0-1,0 0 1,0 0-1,0 0 1,0 0 0,0-1-1,-1 1 1,1 0-1,0 0 1,-1-1 0,1 1-1,-1-1 1,1 1-1,-1 0 1,0-1 0,0 1-1,0-1 1,1 1-1,-1-1 1,0 1 0,-1-1-1,1 1 1,-1-3-1,1-3-119,-1 0 0,0 0 1,-1 1-1,-4-13 0,-3 1-1145,0 1 0,-13-16 0,19 29 732,-15-21-4482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6185,'0'0'4472,"26"-3"-4144,-9 2-290,-2-2 0,1 2-1,-1 0 0,1 1 1,-1 0-1,1 1 0,-1 1 1,0 0-1,1 2 0,-1-1 1,22 10-1,-12-1 140,0 1 0,0 1 0,-2 1 0,26 21-1,-34-23-80,0 1-1,0 0 0,-1 2 0,-1-1 0,0 2 0,15 26 1,-23-33-30,1 0 1,-2 1 0,1 0 0,-2 0-1,4 15 1,-6-20 26,0-1-1,0 1 1,-1-1 0,0 1-1,0 0 1,0-1 0,-1 1-1,0-1 1,0 1 0,0-1-1,-1 0 1,0 0 0,0 1-1,-3 4 1,1-4 28,0 0 1,0 0-1,-1-1 0,0 1 1,0-1-1,-1 0 0,-9 6 1,-48 27 391,29-20-559,-2-3 0,0 0-1,-1-2 1,-1-2 0,-61 10 0,88-19-328,-22 5-3473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 3592,'0'0'6707,"-6"-2"-6603,2 1-1569,-20-5 9383,36 5-7276,44 3-675,105 16 0,-17 4 78,186 36-39,305 83-6,13 47 24,-385-115-12,-228-64-9,389 76 17,47 12 24,-246-43 1,8 3 23,-140-37-90,-60-14-12,39 11 1,-67-15-5,10 3-99,0-1 0,0 0 1,0-1-1,25 2 0,-39-5 53,-1 0 0,0 0 0,0 0-1,1 0 1,-1 0 0,0 0 0,0 0 0,1 0-1,-1 0 1,0 0 0,0 0 0,1 0-1,-1-1 1,0 1 0,0 0 0,1 0-1,-1 0 1,0 0 0,0-1 0,0 1 0,1 0-1,-1 0 1,0 0 0,0-1 0,0 1-1,0 0 1,0 0 0,0-1 0,1 1 0,-1 0-1,0 0 1,0-1 0,0 1 0,0 0-1,0 0 1,0-1 0,0 1 0,0 0-1,0 0 1,0-1 0,0 1 0,0 0 0,0-1-1,0 1 1,-1 0 0,1-1 0,0 0-341,0-12-5759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5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2616,'0'0'5113,"-6"0"-4232,-12 0 353,11 0 568,17 0-1263,64-1-279,303 12 758,151 51-232,-374-41-607,101 17 173,251 73-1,-62 0-316,-223-64 155,-56-10-111,-13-1-45,-52-12 36,-31-5-16,24 4-31,107 24 244,-183-42-318,-11-3-364,0 0-1,0 0 1,0-1 0,8 1-1,-31-2-2860,-10 0-2947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6753,'0'0'4518,"10"-21"-4376,35-68 50,-41 83-156,0 0 1,0 0-1,1 1 1,-1 0-1,1 0 1,1 0-1,-1 0 1,0 1-1,1 0 1,0 0-1,0 1 1,13-6-1,-14 6 3,1 0 22,0 1 1,0-1-1,0 1 0,1 1 1,-1-1-1,1 1 0,-1 0 1,12 0-1,-16 1-38,-1 1 0,1-1 1,0 0-1,-1 0 0,1 1 0,-1-1 0,1 1 0,-1-1 1,1 1-1,-1 0 0,0-1 0,1 1 0,-1 0 0,0 0 1,0 0-1,1 0 0,-1 0 0,0 0 0,0 0 0,0 1 1,0-1-1,0 0 0,0 1 0,-1-1 0,1 0 0,0 1 1,-1-1-1,1 4 0,2 3 98,-2 0 0,1 1 0,-1-1 0,0 11 1,-1-17-96,2 21 173,-2 0 1,0 1-1,-2-1 0,0 0 1,-2 1-1,0-1 0,-9 25 0,-27 45 503,1-1 0,36-84-665,0 1 0,1-1 0,0 1 0,1-1 0,-2 15 1,3-20-48,0 1 0,1-1 0,-1 1 0,0-1 1,1 1-1,0-1 0,0 1 0,0-1 1,0 0-1,1 1 0,-1-1 0,1 0 0,0 0 1,0 0-1,0 0 0,4 4 0,1 0-57,1-1 0,0 0 0,1 0-1,-1-1 1,1 0 0,1 0 0,10 3-1,-2-1-156,1-1-1,35 6 0,-20-8-445,61-1-1,-86-3 527,2 0-129,-1 0 0,1-1 1,-1 0-1,0-1 0,1 0 0,11-4 1,-16 3-86,0 0 0,0 0 1,0 0-1,0-1 1,0 0-1,-1 0 0,1 0 1,-1-1-1,0 0 0,5-6 1,15-25-3763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24575,'0'37'0,"-1"6"0,2-1 0,12 72 0,11 67 0,-22-166 0,-2-12 0,0 0 0,0 0 0,0 0 0,0 0 0,1 0 0,0 0 0,-1 0 0,1-1 0,0 1 0,1 0 0,-1 0 0,0-1 0,3 3 0,-4-6 0,2 0 0,-1-1 0,0 1 0,0 0 0,0 0 0,0-1 0,0 0 0,0 1 0,0-1 0,0 0 0,-1 0 0,1 2 0,-1-2 0,1 0 0,-1 0 0,0-3 0,2 0 0,8-29 0,15-40 0,-23 71 0,0-1 0,0 0 0,0 1 0,0 0 0,1-1 0,-1 1 0,1 0 0,-1 0 0,1 0 0,0 0 0,1 1 0,-1 0 0,1-1 0,-1 1 0,7-3 0,-9 4 0,0 1 0,0 0 0,0 0 0,0 0 0,-1 0 0,1 0 0,1 0 0,-1 0 0,0 0 0,0 0 0,0 0 0,0 0 0,0 0 0,0 1 0,0-1 0,0 0 0,0 1 0,0-1 0,0 1 0,0 0 0,0-1 0,0 1 0,-1 0 0,1-1 0,0 1 0,0 0 0,-1 0 0,1 0 0,0-1 0,-1 1 0,1 0 0,-1 0 0,1-1 0,-1 1 0,1 0 0,-1 0 0,0 0 0,1 0 0,-1 0 0,0 2 0,9 53 0,-6-33 0,0-9 0,-1-2 0,1 0 0,0 0 0,10 23 0,-12-34 0,-1-1 0,0 2 0,1-1 0,-1 0 0,1 0 0,0 0 0,-1 0 0,1 0 0,0 0 0,-1 0 0,1 0 0,-1 0 0,1 0 0,0-1 0,0 1 0,0 0 0,0-1 0,0 1 0,0 0 0,0-1 0,1 1 0,-1-1 0,0 1 0,0-1 0,1 0 0,-1 1 0,0-1 0,0 0 0,1 0 0,-1 0 0,0 0 0,0 0 0,1 0 0,-1 0 0,0-1 0,1 1 0,-1 0 0,0-1 0,0 1 0,0-1 0,0 1 0,0-1 0,0 1 0,0-1 0,0 0 0,0 0 0,0 1 0,0 0 0,0-1 0,1-2 0,2-3 0,1 2 0,-1-2 0,0 1 0,-1-1 0,0 0 0,0 0 0,-1 0 0,0 0 0,0-1 0,2-6 0,-2 5 0,0 2 0,0-2 0,1 2 0,0-1 0,0 1 0,0-1 0,1 1 0,5-7 0,-9 13 0,1 0 0,0-1 0,-1 1 0,1 0 0,0 0 0,-1-1 0,1 1 0,0 0 0,-1 0 0,1 0 0,0 0 0,0 0 0,-1 0 0,1 0 0,0 0 0,-1 0 0,1 0 0,0 1 0,-1-1 0,1 0 0,0 0 0,-1 1 0,1-1 0,0 0 0,-1 1 0,1-1 0,-1 0 0,1 1 0,-1-1 0,1 1 0,-1-1 0,1 1 0,-1-1 0,1 1 0,-1-1 0,0 0 0,1 1 0,-1-1 0,0 1 0,1 0 0,-1-1 0,0 2 0,16 29 0,-15-30 0,7 18 0,-3-6 0,0-1 0,0 0 0,2 0 0,0-1 0,10 12 0,-16-21 0,0 0 0,0-1 0,0 1 0,1 0 0,0-1 0,-1-1 0,1 2 0,0-1 0,0 0 0,0 0 0,0 0 0,0 0 0,0 0 0,0 0 0,0 0 0,0-1 0,0 1 0,0-1 0,1 0 0,-1 0 0,-1 1 0,1-1 0,1-1 0,-1 1 0,0 0 0,0 0 0,0-1 0,0 0 0,1 1 0,-1-1 0,0 0 0,0 0 0,0 0 0,0 0 0,0 0 0,-1 0 0,1-1 0,-1 2 0,3-5 0,3-2 0,0 1 0,0-1 0,-1-1 0,-2 1 0,2-2 0,-1 2 0,-1-1 0,1-1 0,-2 1 0,1-1 0,-1 0 0,-1 0 0,0 0 0,-1 0 0,0 0 0,1-16 0,-2 22 0,0-2 0,0 0 0,-1 2 0,1-2 0,-1 1 0,0 0 0,1 0 0,-1 0 0,-1 0 0,0 0 0,0 0 0,0 1 0,0-1 0,0 0 0,-1 0 0,0 2 0,0-2 0,0 1 0,0-1 0,0 2 0,-1-1 0,1 1 0,0-1 0,-1 1 0,0 0 0,0 0 0,0 0 0,0 0 0,-1 1 0,1-1 0,0 1 0,0 0 0,-1 1 0,1 0 0,-1-1 0,1 1 0,-1 0 0,1 0 0,0 1 0,0-1 0,-1 0 0,1 1 0,-1 0 0,-6 3 0,9-2 7,-2 0 0,1 0-1,0-1 1,-1 2 0,2-1-1,-1 1 1,0 0-1,0-1 1,1 1 0,-1 0-1,1 0 1,0 0 0,1 0-1,-1 1 1,1-1 0,-1 0-1,0 5 1,1-6-53,0 0-1,1-1 1,-1 1-1,1 1 1,-1-1 0,1 0-1,0 0 1,0-1-1,0 1 1,0 1 0,0-1-1,0 0 1,1 0-1,-1-1 1,1 1-1,0 0 1,-1 0 0,1 0-1,0 0 1,0 0-1,0-1 1,1 1 0,-1 0-1,0-1 1,0 1-1,0 0 1,1-1 0,-1 0-1,1 0 1,0 0-1,2 2 1,10 3-6780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2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2968,'0'0'3217,"128"121"-1513,-29 5-135,6 50-161,-17 20-312,-41-5-272,-47-33-8,-24-47 41,-28-22-265,5-33-120,-5-15-344,-1-3-128,-5-10-680,11-10-1225,24-18-2656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6065,'0'0'5113,"0"-9"-4986,0 5-105,0 1-5,-1 0 0,1 0 0,0 0 0,1 0 0,-1 0 0,0 0 0,1 0-1,0 0 1,0 0 0,-1 1 0,2-1 0,-1 0 0,0 0 0,1 1 0,-1-1 0,1 1 0,-1-1 0,1 1 0,0 0 0,4-4 0,2 0 17,1 0 1,-1 1-1,1 0 0,0 0 0,0 1 0,0 0 0,1 0 0,-1 1 1,1 1-1,0-1 0,0 2 0,0-1 0,0 1 0,13 1 0,-20 0-33,1 0-1,-1 0 1,1 1-1,-1-1 1,0 1-1,0 0 1,1 0-1,-1 0 1,0 0-1,0 1 1,0-1-1,0 1 1,0 0-1,0 0 1,-1 0-1,4 3 1,-3-1-3,1 0 1,-1 0-1,1 1 1,-1 0-1,-1-1 0,1 1 1,-1 0-1,1 0 1,0 7-1,1 1 10,-1 1 0,-1 0 0,0-1 1,-1 1-1,0 0 0,-1 0 0,-3 18 0,2-24 107,-1 0 1,0 0 0,-1-1 0,0 1-1,0-1 1,-1 0 0,0 1 0,0-2-1,0 1 1,-1 0 0,0-1-1,0 0 1,-1 0 0,0 0 0,0-1-1,-8 6 1,13-10-106,0-1-1,0 1 1,0 0 0,0-1-1,0 1 1,0 0-1,0 0 1,1 0 0,-1 0-1,0 0 1,1 0-1,-1 0 1,0 0 0,1 0-1,-1 0 1,1 0-1,0 0 1,-1 1 0,1-1-1,0 0 1,0 0-1,0 0 1,0 0 0,0 1-1,0-1 1,0 0-1,0 0 1,0 0 0,1 0-1,-1 1 1,1 0-1,1 2-72,0 0 0,1-1 0,0 1 0,-1-1-1,1 1 1,6 4 0,-4-3 124,24 25-95,0 1 0,42 62-1,-61-77-19,0 0-1,-1 0 0,-1 1 0,-1 0 0,0 1 0,-2-1 0,0 1 0,6 34 0,-11-46 59,1 1 0,-1-1 0,-1 0 0,1 0 0,-1 1 0,0-1 0,0 0 0,0 0 0,-1 0 0,0 0 0,-1 0 1,1 0-1,-1-1 0,-6 11 0,4-10 62,0 0 0,-1-1 0,1 1 1,-1-1-1,0 0 0,0 0 0,-1-1 0,0 0 1,1 0-1,-1-1 0,-12 5 0,8-4 3,0-1 0,0 0 0,0-1 0,-1 0 0,1-1 0,-13 0 0,22-1-86,1 0 0,-1 0 0,1 0 0,-1-1 0,0 1 0,1 0 0,-1-1 0,1 1 1,-1-1-1,1 1 0,-1-1 0,1 0 0,-1 0 0,1 0 0,0 1 0,-1-1 0,1-1 0,0 1 0,0 0 0,0 0 0,0 0 0,0-1 0,0 1 0,0 0 0,0-1 0,0 1 1,1-1-1,-1 1 0,1-1 0,-2-2 0,1-4-362,-1-1 0,1 0 1,1 1-1,0-17 0,0 11-423,0-37-3159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3624,'0'0'1905,"94"167"231,-12 15-207,5 32-497,-23 14-120,-34-23-256,-30-47-295,-35-33-337,-18-36-120,1-33-96,-1-14-208,-29-15-248,12-3-1617,6-15-4528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6217,'0'0'5830,"-11"9"-5182,8-7-618,-3 3 10,0 0-1,0 0 1,0 0-1,1 0 0,-1 1 1,1 0-1,1 0 1,-1 1-1,1-1 1,0 1-1,1 0 0,0 0 1,0 0-1,-3 13 1,0 8 103,2 0 1,1 1-1,1-1 1,2 1-1,6 56 1,-3-72-153,1 0 1,0 0-1,1 0 1,1-1 0,0 0-1,0 0 1,1 0-1,1-1 1,0 0-1,0 0 1,1-1 0,13 13-1,-16-19-51,0 1 0,0-1 0,0 0-1,0 0 1,1-1 0,-1 0 0,1 0 0,0 0-1,11 2 1,-13-4 13,0 0 0,1 0-1,-1-1 1,0 1 0,1-1 0,-1 0-1,1-1 1,-1 1 0,0-1 0,1 0-1,-1-1 1,0 1 0,7-4 0,-5 1 24,0 0 0,0-1 1,-1-1-1,0 1 0,0-1 1,9-11-1,-2 1 18,17-28-1,-21 27 18,0-1 0,7-26 0,-1 5 834,-17 58 1120,-53 157-549,35-123-1062,3 1 1,-19 107 0,27 17-812,9-173 394,0 2-267,0-1 1,0 1 0,1-1-1,1 9 1,-2-15 240,0 1 1,0-1 0,1 1-1,-1 0 1,0-1 0,0 1-1,0 0 1,1-1 0,-1 1-1,0-1 1,1 1 0,-1-1-1,1 1 1,-1-1 0,0 1-1,1-1 1,-1 1 0,1-1-1,-1 0 1,1 1-1,-1-1 1,1 0 0,0 1-1,-1-1 1,1 0 0,-1 0-1,1 1 1,0-1 0,-1 0-1,1 0 1,0 0 0,-1 0-1,1 0 1,0 0 0,-1 0-1,1 0 1,-1 0 0,1 0-1,0 0 1,-1 0-1,1-1 1,0 1 0,-1 0-1,1 0 1,-1-1 0,1 1-1,-1 0 1,1-1 0,0 0-1,2-1-513,-1 0 0,1 0 0,-1 0 0,0-1 0,0 1 0,4-6 0,16-23-4527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0 4480,'0'0'4609,"87"144"-1984,-40 5-272,-18 47-537,-17 13-560,-24-14-736,-58-36-312,-29-43-128,0-32-80,23-33-424,-6-23-696,23-14-1609,13-14-4392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1 3696,'-142'119'3339,"-53"50"-454,155-129-2297,-143 156 1729,178-191-2319,5-4-19,-1 0 0,0-1 0,1 1-1,-1 0 1,1-1 0,-1 1 0,1 0-1,-1 0 1,1-1 0,-1 1 0,1 0-1,0 0 1,-1 0 0,1 0 0,0 0-1,0 0 1,2 0-638,2-1 544,0-1 0,0 0 0,0 0 1,0 0-1,0 0 0,0 0 0,-1-1 0,1 0 0,0 0 0,3-2 0,1-1 53,172-111-39,-9-15-96,14-11-229,-110 95 139,-66 44 108,-10 12 183,-2-1 74,-1-1 1,0 0 0,0 1 0,-1-1-1,0-1 1,0 1 0,-8 7 0,-2 4 67,-256 326 1888,261-332-1993,0 2 87,-15 22 0,23-32-158,0 0 0,0 1 1,0-1-1,0 1 0,1 0 1,0-1-1,0 1 0,0 0 0,0 9 1,1-14 1,0 0-1,0 1 1,0-1 0,0 1 0,0-1 0,0 1 0,0-1 0,0 0 0,0 1 0,0-1-1,0 1 1,1-1 0,-1 0 0,0 1 0,0-1 0,1 1 0,-1-1 0,0 0 0,0 1-1,1-1 1,-1 0 0,0 0 0,1 1 0,-1-1 0,0 0 0,1 0 0,-1 1-1,1-1 1,-1 0 0,0 0 0,1 0 0,16 1-350,-10-2 136,5 1 88,0-1 0,0 0 0,-1-1 0,1-1 0,0 0 0,-1-1 0,0 0 0,0 0 0,17-10 0,5-6-138,51-41 1,-77 56 234,280-231-708,-270 221 786,-15 14-13,7-7 171,0 0-1,1 1 0,14-8 0,-24 15-157,0 0 0,0 0 0,0 0 0,0 0 0,0 0 0,-1 0-1,1 0 1,0 0 0,0 1 0,0-1 0,0 0 0,0 0 0,0 0-1,0 0 1,0 0 0,0 0 0,0 0 0,0 0 0,0 0 0,0 0-1,0 0 1,0 0 0,0 1 0,0-1 0,0 0 0,0 0 0,0 0-1,0 0 1,0 0 0,0 0 0,0 0 0,0 0 0,0 0 0,0 0 0,1 0-1,-1 0 1,0 0 0,0 1 0,0-1 0,0 0 0,0 0 0,0 0-1,0 0 1,0 0 0,0 0 0,0 0 0,0 0 0,0 0 0,0 0-1,0 0 1,1 0 0,-1 0 0,0 0 0,0 0 0,0 0 0,0 0 0,0 0-1,0 0 1,0 0 0,0 0 0,0 0 0,0 0 0,0 0 0,1 0-1,-7 9 407,-108 98 973,13-14-964,70-63-353,-2 0 101,3 1 1,0 1-1,-36 53 1,66-85-201,-1 1 0,1-1 0,0 0 0,0 1-1,-1-1 1,1 0 0,0 1 0,0-1 0,0 0 0,-1 1 0,1-1 0,0 0 0,0 1 0,0-1-1,0 1 1,0-1 0,0 0 0,0 1 0,0-1 0,0 1 0,0-1 0,0 0 0,0 1-1,0-1 1,0 1 0,0-1 0,0 0 0,0 1 0,0-1 0,0 0 0,1 1 0,-1-1 0,0 1-1,0-1 1,0 0 0,1 0 0,-1 1 0,0-1 0,1 0 0,-1 1 0,0-1 0,0 0-1,1 0 1,-1 1 0,0-1 0,1 0 0,-1 0 0,1 0 0,-1 0 0,0 0 0,1 1 0,-1-1-1,1 0 1,-1 0 0,0 0 0,1 0 0,-1 0 0,1 0 0,0 0 0,29-3-841,-26 2 823,9-1-111,-1-1-1,0 0 1,1-1 0,13-7 0,53-29-129,325-203-1059,-267 158 601,-124 77 675,41-23-173,-49 28 241,0 1 1,1 0-1,-1 0 1,0 1-1,1 0 0,-1 0 1,1 0-1,5 0 1,-10 1-7,-1 0 1,0 0 0,0 0 0,0 0-1,1 0 1,-1 0 0,0 0 0,0 0-1,0 0 1,1 0 0,-1 0 0,0 0-1,0 0 1,0 0 0,0 0 0,1 0-1,-1 0 1,0 0 0,0 1 0,0-1 0,0 0-1,1 0 1,-1 0 0,0 0 0,0 0-1,0 0 1,0 1 0,0-1 0,1 0-1,-1 0 1,0 0 0,0 0 0,0 1-1,0-1 1,0 0 0,0 0 0,0 0-1,0 1 1,0-1 0,0 0 0,0 0-1,0 0 1,0 1 0,0-1 0,0 0-1,0 0 1,0 0 0,0 0 0,0 1-1,0-1 1,0 0 0,0 0 0,0 0-1,0 1 1,0-1 0,-1 0 0,0 5 59,0 0-1,-1-1 1,0 1 0,1-1 0,-2 1 0,1-1 0,0 0 0,-4 4 0,-71 88 902,-72 78 96,-150 182 336,286-340-1224,1 1 1,0 1 0,-12 23 0,20-33-142,1 1 1,-1 0-1,2 0 1,-1 0-1,1 1 1,1-1-1,0 1 1,0 13-1,0-19-71,1-1 1,0 0-1,1 1 1,-1-1-1,1 0 1,-1 1-1,1-1 1,1 4-1,-1-6 2,0 0-1,0 1 1,0-1-1,0 0 0,0 1 1,1-1-1,-1 0 1,0 0-1,1 0 1,-1 0-1,0 0 0,1 0 1,0 0-1,-1-1 1,1 1-1,-1-1 0,1 1 1,0-1-1,-1 1 1,4-1-1,5 2-144,1-1-1,0-1 1,0 0 0,0 0-1,0-1 1,13-3 0,1-1-82,-1-1 1,26-11-1,-3-3-235,78-44 0,46-44-571,7-19-199,-37 11 28,-41 32 410,-97 82 843,10-9 196,1 0 1,0 0-1,1 2 0,0-1 0,0 2 0,22-9 1,-37 17-186,0 0 0,0 0 0,1 0 0,-1-1 1,0 1-1,0 0 0,0 0 0,0 0 1,1 0-1,-1 0 0,0 0 0,0 0 1,0 0-1,1 0 0,-1 0 0,0 0 1,0 0-1,0 0 0,1 0 0,-1 0 0,0 0 1,0 0-1,0 0 0,1 0 0,-1 0 1,0 0-1,0 0 0,0 0 0,1 1 1,-1-1-1,0 0 0,0 0 0,0 0 1,0 0-1,0 0 0,1 1 0,-1-1 1,0 0-1,0 0 0,0 0 0,0 0 0,0 1 1,0-1-1,0 0 0,0 0 0,1 0 1,-1 1-1,0-1 0,0 0 0,0 0 1,0 0-1,0 1 0,0-1 0,0 2 79,0 1-1,0-1 0,-1 1 0,1-1 1,0 1-1,-1-1 0,1 1 0,-1-1 1,0 1-1,0-1 0,0 0 0,0 0 1,-3 4-1,-61 85 1648,-17 14-649,-132 171 458,192-246-1255,1 1 0,-23 43 0,40-65-269,1 0-1,-1 0 1,2 0 0,-1 0-1,-1 12 1,3-16-87,1 0 1,-1 0-1,1 0 0,0 1 1,0-1-1,1 0 0,0 0 1,0 0-1,0 0 0,3 7 1,-3-10-16,0 0 1,0 0 0,1 0-1,-1 0 1,1-1-1,-1 1 1,1 0 0,-1-1-1,1 0 1,0 1 0,0-1-1,0 0 1,0 0-1,0 0 1,0 0 0,0 0-1,0 0 1,4 0-1,5 2-304,0-1-1,20 0 0,-26-2 268,17 1-213,-1-2 0,1 0 0,0-2 0,-1 0 0,0-1 0,0-1 0,36-14 0,0-6-655,75-44 0,-17 2-950,172-134 1,-236 168 3396,-66 47 3927,-9 9-5007,-23 19 410,-54 63 0,92-96-759,1 2-1,-14 21 1,19-28-84,1 1 1,0 0 0,0 0 0,1 0 0,-1 0-1,1 0 1,0 0 0,0 0 0,0 10 0,1-14-5,0 1 0,0-1 0,1 0 1,-1 0-1,0 0 0,0 0 0,1 0 1,-1 1-1,0-1 0,1 0 0,-1 0 1,1 0-1,-1 0 0,1 0 0,0 0 1,-1 0-1,1-1 0,0 1 0,0 0 1,0 0-1,0 0 0,0-1 0,0 1 0,0-1 1,0 1-1,0 0 0,0-1 0,0 0 1,0 1-1,0-1 0,2 1 0,3 0-137,0 0-1,1-1 0,0 1 0,9-2 1,-3 1 6,10-1-45,-1-1 1,1-1 0,-1-1 0,0-1 0,31-10 0,102-49-97,-139 56 308,18-7-10,238-98 170,-252 107 102,1 0-1,0 1 1,0 2 0,24-2 0,-43 4-218,-1 1 1,1 0 0,-1 0-1,1 0 1,-1 0 0,1 0-1,0 0 1,-1 0 0,1 0-1,-1 1 1,1-1-1,-1 1 1,1-1 0,-1 1-1,1 0 1,-1-1 0,0 1-1,1 0 1,1 2-1,-2-2-1,0 1 0,0 0 0,-1 1 1,1-1-1,0 0 0,-1 0 0,0 0 0,1 0 0,-1 0 0,0 1 0,0-1 0,0 0 0,-1 4 0,-1 6 101,0 0 1,0 0 0,-1 0 0,-1 0 0,0 0 0,-1 0-1,0-1 1,-1 0 0,-10 15 0,-12 14 177,-36 39 1,40-49-153,-8 8 135,-22 27 156,54-65-456,-4 5 1,1 0 1,0 0 0,0 0-1,-2 8 1,4-12-28,1 0 0,-1 0 0,1-1 0,0 1 0,0 0 0,-1 0 0,1-1 0,0 1 0,0 0 0,0 0 0,0 0 0,0-1 0,0 1 0,0 0 0,0 0 0,0 0 0,1-1 0,-1 1 0,0 0 0,0 0-1,1-1 1,-1 1 0,0 0 0,1-1 0,-1 1 0,1 0 0,-1-1 0,1 1 0,-1-1 0,1 1 0,0 0 0,-1-1 0,1 1 0,-1-1 0,1 0 0,0 1 0,0-1 0,-1 0 0,1 1 0,0-1 0,0 0 0,-1 0 0,1 1 0,0-1 0,1 0 0,19 2-195,0-1 0,0-1 0,0-1 0,0-1 0,0 0 0,0-2 0,-1-1 0,28-9 0,158-69-342,-191 76 515,142-67-148,70-32 689,-219 103-378,-4 0 56,1 1 0,0 0 0,-1 0 0,1 1 0,0-1 0,0 1 0,0 0 0,0 0 0,0 1 0,0-1 0,9 2 0,-13-1-129,-1 0 0,1 0 0,-1 0-1,1 0 1,-1 1 0,1-1 0,-1 0 0,0 0 0,1 1-1,-1-1 1,1 0 0,-1 1 0,0-1 0,1 0 0,-1 1-1,0-1 1,0 1 0,1-1 0,-1 1 0,0-1 0,0 1-1,0-1 1,1 0 0,-1 1 0,0-1 0,0 1 0,0-1-1,0 1 1,0-1 0,0 1 0,0 0 0,1 15 351,-2 0 0,0 0 0,0 0 0,-2 0 0,0-1 0,-8 26 1,-7 42-351,16-53-842,1 33-1,1-38-562,0 15-2796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1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5721,'0'0'6328,"40"-5"-5674,84-9-20,136 1 0,173 30-33,-85-1 29,-206-13 148,137 6-44,-201-8-2214,-78-2 1326,0 0 0,1-1-1,-1 1 1,0 0 0,0 0 0,-1-1 0,1 1 0,0 0 0,0-1 0,-1 1 0,1 0 0,0 0 0,-2-2 0,-11-23-3293,-16-25 0,28 49 3182,-22-39-4621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5297,'0'0'6081,"128"112"-4977,-58-33-560,6 5-296,-11 9-64,-19-5 96,-22-8-48,-24-11 121,-12-18 375,-41-13 24,-23-6-496,-40-8-256,11-6-1432,17-9-3265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24 2984,'0'0'1240,"3"-3"-300,-1 1-648,-1 1-177,0 0 1,0 1-1,0-1 0,0 0 1,0 0-1,0 0 0,-1 0 1,1 0-1,0 0 1,0 0-1,-1 0 0,1 0 1,-1 0-1,1 0 0,-1 0 1,1-3 2189,-2 4-2154,0 1-1,0-1 1,-1 0-1,1 0 1,0 1-1,0-1 1,0 0-1,0 1 1,0-1-1,0 1 0,0-1 1,0 1-1,0 0 1,1-1-1,-1 1 1,-1 1-1,-6 5 83,-188 154 954,173-140-1073,-138 132 479,68-63-279,53-53-181,13-14-77,2 2 0,0 1 0,-22 30 0,44-51-71,1-3-5,0 1 0,0-1 0,1 0 0,-1 1-1,1-1 1,0 1 0,0-1 0,0 1 0,0 0 0,0-1-1,0 1 1,1 0 0,-1-1 0,1 6 0,0-7-6,0 0 0,0-1 0,0 1 0,0-1 0,0 1 1,0 0-1,0-1 0,0 1 0,0-1 0,0 1 0,1-1 0,-1 1 1,0-1-1,0 1 0,1-1 0,-1 1 0,0-1 0,1 1 1,-1-1-1,0 1 0,1-1 0,-1 1 0,1-1 0,-1 0 0,1 1 1,-1-1-1,1 0 0,0 1 0,24 2-513,-22-3 491,14 0-94,0-1 1,0 0-1,0-1 1,0-1-1,0-1 0,-1 0 1,21-9-1,107-55-242,-124 58 307,62-34-213,-1-4-1,-3-3 0,135-116 1,-146 105 459,-68 66 13,0-1 0,-1 1 1,0 0-1,0-1 0,0 1 0,0-1 0,-4 4 0,-69 76 577,-223 275-270,208-246-314,-37 37 1074,101-119-997,19-22-235,0 0 0,0 0 0,0 1 0,1-1 1,-8 16-1,13-16-514,11-8-427,-7-1 744,6 0-61,0 0 0,0-1 0,0 0 0,-1-1 0,15-5 0,-3-2 12,31-20 0,72-60-63,153-166-139,-19-21-139,-237 256 520,0-3 15,-5 7 31,1 1 1,21-18 0,-16 20 188,-24 19 69,0 1 0,0-1 0,0 0-1,-7 9 1,-78 89 604,-373 443-440,274-322-219,169-203-94,-17 23 393,32-39-442,0-1 0,1 1 0,0 0 0,0 0 0,0 0 0,0 0-1,1 0 1,-2 7 0,3-10-69,0-1 1,0 0-1,0 0 0,-1 1 0,1-1 0,0 0 1,1 1-1,-1-1 0,0 0 0,0 1 0,0-1 0,1 0 1,-1 0-1,1 1 0,-1-1 0,1 0 0,-1 0 0,1 0 1,0 0-1,0 0 0,-1 0 0,1 0 0,0 0 0,0 0 1,0 0-1,0 0 0,0 0 0,0-1 0,0 1 0,0 0 1,1-1-1,-1 1 0,0-1 0,0 1 0,0-1 0,1 0 1,-1 1-1,0-1 0,2 0 0,5 1-68,1-1-1,-1-1 1,1 1-1,-1-1 1,10-2-1,3-2-4,0-1 0,0 0 0,-1-1 0,29-15 0,80-53-276,-40 15-229,124-108 0,65-95-1271,-171 163 1462,-85 84 493,-24 21 131,0 0 1,-1 0-1,0-1 1,1 0-1,-5 5 1,-185 202 1635,45-51-814,104-107-192,-45 69 1,70-96-689,16-22-144,-8 10 88,-11 23 1,19-33-124,0-1 1,1 1-1,0-1 0,0 1 1,0 0-1,0 0 0,0 0 1,1-1-1,0 1 1,0 0-1,0 0 0,0 4 1,0-7-4,1-1 0,-1 1 0,0-1 0,0 1 0,0-1 0,0 0 0,0 1 0,0-1 0,1 1 0,-1-1 0,0 0 0,0 1 0,1-1 0,-1 1 0,0-1 0,1 0 0,-1 1 0,0-1 0,1 0 1,-1 0-1,1 1 0,-1-1 0,0 0 0,1 0 0,-1 1 0,1-1 0,-1 0 0,1 0 0,-1 0 0,1 0 0,9 2-159,-1-1 0,1-1 0,-1 0 0,1 0 0,-1-1 0,0 0 0,1 0 0,11-4 0,-1-1 38,-1-1 1,1-1 0,25-15 0,102-69-150,402-345-574,-515 407 813,115-91-46,-145 117 135,1 1 0,-1 0 0,0 0 0,1 1 0,-1-1 0,1 1 0,0 0 0,10-3 0,-10 6 117,-4 7 48,-3-1-109,1 1 1,-1-1 0,-1 1-1,1-1 1,-8 13 0,-61 99 447,-135 190-172,20-30-317,181-272-53,-8 14 106,-18 35-1,28-51-102,1 0-1,0 0 0,1 0 0,-1 1 1,1-1-1,0 0 0,0 1 1,1-1-1,-1 0 0,1 1 0,0-1 1,2 8-1,-2-12-20,0 1 1,1-1-1,-1 0 1,1 0-1,-1 1 1,1-1-1,-1 0 1,1 0-1,0 0 1,-1 0-1,1 0 1,0 0-1,0 0 1,0 0-1,0 0 1,0 0-1,0 0 1,0 0-1,0-1 0,0 1 1,0 0-1,1-1 1,1 1-1,3 1-65,-1-1-1,1 0 1,-1-1-1,11 1 1,-7-1-8,5 0-15,1-1 1,-1 0-1,0 0 0,0-2 1,0 0-1,15-5 0,3-4-193,52-27-1,9-12-506,-1-5 0,162-132 0,134-178-445,-355 329 1282,-20 22 301,1 0 1,24-19-1,-22 24 648,-16 10-963,0 0 0,0 0-1,1 0 1,-1 0 0,0 0-1,0 0 1,0 0 0,0 0-1,0 0 1,0 0 0,1 0 0,-1 0-1,0 0 1,0 0 0,0 0-1,0 1 1,0-1 0,0 0-1,0 0 1,0 0 0,0 0-1,1 0 1,-1 0 0,0 0-1,0 0 1,0 1 0,0-1 0,0 0-1,0 0 1,0 0 0,0 0-1,0 0 1,0 0 0,0 1-1,0-1 1,0 0 0,0 0-1,0 0 1,0 0 0,0 0 0,0 0-1,0 1 1,0-1 0,0 0-1,0 0 1,0 0 0,0 0-1,0 0 1,-1 0 0,1 0-1,0 1 1,0-1 0,0 0 0,0 0-1,0 0 1,0 0 0,0 0-1,0 0 1,0 0 0,-1 0-1,1 0 1,-6 11 452,0-1 0,-13 14-1,-83 101 505,-315 451-338,416-575-638,-65 110 143,56-92-82,1 0 1,1 1 0,-8 29 0,13-40-52,1 0-1,0-1 1,1 1 0,0 0-1,0 0 1,1 0 0,0 0-1,2 10 1,-1-16-31,-1 0 1,1 0-1,0 0 1,1 0-1,-1 0 1,0 0-1,1-1 1,-1 1 0,1 0-1,0-1 1,0 1-1,0-1 1,0 0-1,1 0 1,-1 0-1,1 0 1,-1 0-1,1 0 1,-1-1-1,1 1 1,0-1-1,0 0 1,0 1-1,0-1 1,4 0-1,10 3-98,0-2 0,0 0-1,1-1 1,-1-1-1,0-1 1,0 0 0,0-1-1,0-1 1,0 0 0,18-7-1,11-6-103,0-1 0,-1-2 0,-2-3 0,56-35 0,-20 5-262,93-82-1,-16-10-32,42-55-86,-173 172 569,-20 20 131,1 1-1,0-1 0,10-6 0,-15 13 131,-4 6 91,-9 14 53,-1-1-1,-1 0 1,-16 18-1,-7 8-68,15-18-176,-242 322 604,253-333-680,5-9-14,0 1 1,1 0-1,0 1 1,0 0-1,1-1 1,0 1-1,1 1 1,0-1-1,-3 12 1,6-20-36,-1 5-5,0 1 0,0-1 1,1 1-1,0 0 0,1 7 0,-1-13-20,0 1-1,1 0 1,-1-1 0,1 1 0,-1 0-1,1-1 1,0 1 0,-1-1-1,1 1 1,0-1 0,0 1-1,0-1 1,0 0 0,0 0-1,1 1 1,-1-1 0,0 0-1,1 0 1,-1 0 0,0 0-1,1 0 1,-1-1 0,1 1-1,0 0 1,-1-1 0,2 1-1,10 2-101,0-2-1,0 0 0,-1 0 0,1-1 0,0 0 1,0-2-1,0 1 0,-1-1 0,1-1 0,12-5 1,9-3-82,0-2 1,33-18-1,65-40-574,222-158 0,-311 196 739,-24 18 55,0 1-1,1 1 1,28-15 0,-46 27 49,0 0 0,0 0 0,0 1 1,0-1-1,0 0 0,1 1 0,-1-1 0,3 1 0,-4 0-27,-1 0 0,1 0 0,-1 0 0,1 0 0,-1 0 0,1 0 0,-1 1 0,1-1 0,-1 0 1,1 0-1,-1 0 0,1 1 0,-1-1 0,0 0 0,1 0 0,-1 1 0,1-1 0,-1 0 0,0 1 0,0-1 0,1 1 0,-1-1 0,1 1 0,-1 2 105,1 0 0,0 0 0,-1-1 0,0 1 0,0 0 0,0 0 0,0 0 0,0 0 0,-2 4 0,2-4-88,-3 11 286,0 0-1,-1 0 1,-1 0-1,0-1 1,-1 0 0,-14 24-1,10-17-135,-14 25 99,-90 175-13,108-206-544,0 0 1,0 1 0,2 0 0,-1 0 0,-1 17 0,4-11-2327,0 29 1,2-23-3394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9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1872,'0'0'4520,"19"5"-3250,-4-1-1027,6 3 108,1-2-1,0-1 1,0 0-1,28 0 1,722 5 4952,-583-9-4982,-130 2-223,0 3-1,-1 2 1,0 3 0,95 29 0,213 97 57,-311-112-65,93 54 1,-115-57 1,-1 2-1,-1 1 1,49 49 0,-72-64-50,0 0 1,0 1-1,-1 0 1,-1 0 0,1 0-1,-2 1 1,0-1-1,7 21 1,-7-14 1,-1 1 1,-1 0 0,-1 0-1,0 0 1,-1 21-1,-2 0-41,-2 0-1,-2 0 1,-2 0-1,-1 0 1,-21 58-1,26-86-4,-1 1-1,-1-1 1,0 0 0,-1-1 0,0 1-1,0-1 1,-1 0 0,-1-1 0,1 1-1,-2-2 1,1 1 0,-1-1-1,0 0 1,-1-1 0,0 0 0,-15 8-1,-11 1 18,-1-2 0,-1-1 0,-44 9 0,-120 16 248,177-34-204,-220 33 143,233-35-2098,18-2-1473,13-2-1668,0-2-809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191 551 24575,'0'-9'0,"-1"-1"0,0 1 0,0 0 0,-1 0 0,0-1 0,-1 1 0,-7-18 0,8 25 0,1-1 0,-1 0 0,1 1 0,-1-1 0,0 1 0,0 0 0,1-1 0,-1 1 0,-1-1 0,1 1 0,-1 1 0,1-1 0,-1 0 0,0 1 0,0-1 0,0 1 0,0-1 0,0 1 0,0 0 0,1 1 0,-1-1 0,0 1 0,0-1 0,-1 1 0,1-1 0,0 1 0,0 0 0,-1 1 0,-3 0 0,3-1 0,0 1 0,0-1 0,-1 2 0,1-1 0,0 1 0,0 0 0,0 0 0,0 0 0,2 0 0,-2 0 0,0 0 0,1 1 0,0 0 0,-1-1 0,1 2 0,1-1 0,-1 0 0,0 0 0,1 1 0,0 0 0,1 0 0,-1-1 0,0 1 0,0 0 0,1-1 0,0 1 0,0 1 0,-1 4 0,0 10 0,0 1 0,1-1 0,1 1 0,4 32 0,-4-50 0,1 0 0,-1 1 0,0 0 0,1 0 0,0-2 0,-1 2 0,1 0 0,0-1 0,0 1 0,1-2 0,-1 2 0,1-1 0,-1 0 0,0 1 0,1-1 0,-1-1 0,1 1 0,0 0 0,1 0 0,-1-1 0,4 3 0,-3-3 0,1 0 0,0 1 0,0-1 0,-1 0 0,1-1 0,0 1 0,0-1 0,0 1 0,0-1 0,0 0 0,0-1 0,0 1 0,5-2 0,0 0 0,-1 0 0,1-1 0,-2 0 0,2 0 0,-1-1 0,0 1 0,-2-2 0,2 1 0,-1-1 0,0-1 0,0 2 0,-1-3 0,7-7 0,0-1 0,6-12 0,27-45 0,-40 62 0,-2 0 0,0-1 0,0 1 0,-1 0 0,0-2 0,-1 1 0,0 0 0,0-16 0,-3-367 0,0 439 0,0-13 0,1-1 0,2 1 0,10 54 0,3-30 0,4-1 0,24 53 0,-29-76 0,-4-9 0,0-1 0,15 23 0,23 25-1365,-42-58-5461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49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1 624,'0'0'6872,"-21"23"-5883,-2 4-681,-9 10 289,-68 62 0,56-61 466,-3-2-1,-86 52 0,131-87-973,0 0 1,0 0-1,0 0 0,0 1 1,1-1-1,-1 0 1,0 1-1,1 0 0,-3 3 1,4-5-70,-1 1 0,1 0 0,0-1 0,-1 1 0,1 0 0,0-1 0,0 1 0,0 0 0,0-1 0,0 1 0,0 0 0,0 0 0,0-1 0,0 1 0,0 0 0,0-1 0,0 1 0,0 0 0,0-1 0,1 2 0,1 1-12,1 1-1,-1-1 0,1 0 0,0-1 1,0 1-1,0 0 0,0-1 0,5 4 1,58 42-238,2-3 0,89 43 0,-152-85-107,0-1 1,0 0-1,0 0 1,0-1-1,0 0 1,0 0-1,1 0 1,-1 0 0,7-1-1,-6 0-2673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5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493 146 760,'0'0'9594,"-1"-3"-8926,1 1-634,-1 1 0,1-1 0,0 0 1,0 0-1,0 0 0,0 1 0,0-1 0,0 0 0,1 0 1,-1 1-1,0-1 0,1 0 0,0 0 0,-1 1 0,1-1 1,0 1-1,0-1 0,2-2 0,26-29 247,-17 21-154,47-44 120,-51 50-126,-8 7 30,-37 35 242,-288 251-368,194-173 124,106-91-12,1 0 0,-23 31 1,45-52-146,0-1 1,1 1 0,-1 0 0,1 1 0,-1-1-1,1 0 1,0 0 0,-1 1 0,1-1-1,1 1 1,-1-1 0,0 1 0,0-1-1,1 1 1,0-1 0,-1 1 0,1 0 0,0 3-1,1-5-13,-1 0-1,1 0 0,-1 0 1,1 0-1,-1 0 1,1 0-1,0 0 0,-1-1 1,1 1-1,0 0 0,0 0 1,0-1-1,-1 1 0,1 0 1,0-1-1,2 1 0,0 1-51,0-1-1,1 1 0,0-1 1,-1-1-1,1 1 0,3 0 0,31 2-640,-1-1 0,1-2 0,0-2 0,63-11 0,-39-2-390,118-45 1,-52 14 1602,-110 43 1299,-17 3-1754,-1 0 0,0 0 1,0 0-1,0 0 1,0 0-1,0 0 1,0 0-1,0 0 0,0 0 1,0 0-1,0 0 1,0 0-1,0 0 1,1 1-1,-1-1 0,0 0 1,0 0-1,0 0 1,0 0-1,0 0 1,0 0-1,0 0 0,0 0 1,0 0-1,0 1 1,0-1-1,0 0 1,0 0-1,0 0 0,0 0 1,0 0-1,0 0 1,0 0-1,0 0 1,0 1-1,0-1 0,0 0 1,0 0-1,0 0 1,-1 0-1,1 0 1,0 0-1,0 0 0,0 0 1,0 0-1,0 0 1,0 0-1,0 1 1,-10 9 1396,-21 14-399,-35 22 0,38-28-663,1 1 0,1 1-1,-26 25 1,50-43-390,1 0-1,-1 0 0,0 0 0,0 0 1,1 0-1,0 0 0,-1 0 1,1 1-1,0-1 0,0 1 0,0-1 1,0 1-1,1-1 0,-1 1 1,1-1-1,-1 1 0,1-1 0,0 4 1,0-4-25,0-1 0,0 0 1,0 0-1,0 0 0,0 0 1,0 0-1,1 0 0,-1 0 0,0 0 1,1 0-1,-1 0 0,1 0 1,-1 0-1,1 0 0,-1 0 1,1 0-1,-1 0 0,1-1 1,0 1-1,0 0 0,0 0 1,1 0-1,1 1-61,1 0 0,-1-1 1,1 0-1,-1 1 0,7 0 1,-9-2 78,19 4-256,0-1 1,1-1-1,-1 0 0,1-2 1,-1 0-1,1-1 0,23-5 1,-2-3-39,-1 0 1,58-23-1,331-174 745,-401 191 106,-21 10-163,-7 4-232,0 0 0,0 1 0,0-1 0,1 0 0,-1 1 0,0-1-1,0 1 1,0 0 0,1-1 0,-1 1 0,0 0 0,2 0 0,-16 17 2721,-50 45-2103,44-45-857,1 1-1,0 0 1,2 1 0,-20 29-1,33-43-10,0 1-1,1-1 1,0 1-1,-1-1 1,2 1-1,-1 0 1,1 0 0,0 0-1,0 0 1,0 0-1,1 0 1,0 0-1,1 7 1,-1-12 65,0 1 0,0-1 0,1 0 1,-1 0-1,0 0 0,1 0 0,-1 0 0,1 0 1,-1 0-1,1 0 0,-1 0 0,1 0 1,0 0-1,-1-1 0,1 1 0,0 0 0,0 0 1,0-1-1,-1 1 0,1 0 0,2 0 1,24 6-552,-25-7 565,22 3-152,0-1 0,0-1 0,1-1 0,-1-1 0,0-2 0,32-6-1,136-47-341,-89 23-117,-64 21 545,1 2 1,0 1-1,0 2 1,63-2-1,-102 9 122,0 0 0,0 0 0,0 0 0,0 0 0,1 0 1,-1 0-1,0 0 0,0 1 0,0-1 0,0 0 0,0 1 0,0-1 0,0 1 0,0-1 0,0 1 1,0 0-1,0-1 0,0 1 0,0 0 0,-1 0 0,1-1 0,0 1 0,-1 0 0,1 0 0,0 0 0,-1 0 1,1 0-1,-1 0 0,1 0 0,-1 0 0,0 0 0,1 0 0,-1 0 0,0 1 0,0-1 0,0 0 1,1 0-1,-1 0 0,-1 2 0,1 3 103,-1 0 0,0 0 1,0 1-1,0-1 0,-1 0 1,-4 8-1,-4 6 50,0-1-1,-2 0 1,0 0-1,-1-2 1,-25 27 0,21-26-81,1 1 0,1 1 1,1 0-1,-15 28 0,27-43-121,0 0-1,-1 0 0,2 1 1,-1-1-1,-1 8 0,3-11-24,0-1 1,0 1-1,0-1 1,0 1-1,0-1 0,0 1 1,0-1-1,1 1 0,-1-1 1,0 1-1,1-1 0,-1 1 1,1-1-1,0 1 1,-1-1-1,1 0 0,0 1 1,0-1-1,0 0 0,0 0 1,0 0-1,0 1 0,0-1 1,2 1-1,2 0-82,-1 1 0,0-1 0,1 0-1,-1-1 1,1 1 0,0-1 0,0 0 0,-1 0-1,1 0 1,6-1 0,54-1-847,-37 0 590,-2-1 134,-1-1 0,0-1 0,40-11 0,72-32-80,-66 21 292,80-21 310,-133 43-17,1 0 1,-1 2-1,1 0 1,0 1-1,0 0 1,24 4-1,-39-3-137,0 1 0,1 0 0,-1 0 0,0 0 0,0 1 0,-1-1-1,1 1 1,0 0 0,0 0 0,-1 0 0,1 1 0,-1-1 0,0 1 0,0 0 0,0 0-1,0 0 1,0 0 0,-1 0 0,1 1 0,-1-1 0,0 1 0,0 0 0,0-1-1,1 6 1,2 7 192,-1 1-1,0 0 1,-2 0-1,2 29 1,0 5-245,-3-46-111,0-1 1,0 1-1,1-1 1,-1 0-1,1 0 1,0 0-1,0 0 1,0 0-1,1 0 1,-1 0-1,1 0 0,0-1 1,0 0-1,0 1 1,1-1-1,-1 0 1,1-1-1,0 1 1,-1-1-1,1 1 1,0-1-1,0 0 0,1-1 1,-1 1-1,0-1 1,6 2-1,11 1-136,0-1 0,0 0-1,0-1 1,27-2-1,-37 0 224,352-14-148,-270 9 234,-82 7-108,-18 3-37,-1 0-19,-27 15-826,-15-1-2438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5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92 819 5905,'0'0'2893,"31"-7"-2850,-8 1-46,205-41-111,-79 27-562,188-30 204,-240 31 1466,-87 16-252,-26 3 888,-21 8-964,0 0 0,-70 28 0,94-31-612,-145 51 182,-214 79 77,358-130-294,-23 10 79,35-14-100,0 0-1,0 1 0,0-1 0,0 0 1,1 1-1,-1-1 0,1 1 0,-1-1 1,1 1-1,-1 0 0,1-1 0,0 1 1,-2 3-1,3-5-23,0 1 1,0 0-1,-1-1 0,1 1 0,0-1 1,0 1-1,0 0 0,0-1 1,0 1-1,0-1 0,0 1 0,0 0 1,0-1-1,0 1 0,0 0 1,0-1-1,0 1 0,0-1 0,1 1 1,-1 0-1,1 0-34,0 0 0,0 0-1,-1-1 1,1 1 0,0 0 0,0-1-1,0 1 1,0-1 0,0 1 0,0-1 0,0 0-1,0 1 1,0-1 0,1 0 0,-1 0-1,0 1 1,2-1 0,24 1-396,0 0 1,-1-2-1,1 0 0,0-2 1,41-10-1,-20 0-525,-2-1 1,61-27-1,-74 25 373,0-2 0,-1-1-1,-1-2 1,49-42 0,-56 41 1561,-2 0 0,0-1 0,20-29 0,-39 49-429,6-13 422,-11 11 87,-9 5 1178,-9 4-1502,1 1 0,-36 15 0,-46 28-232,-29 17-303,-271 132 140,383-188-426,0-1 0,-1-1 0,0-1 0,-33 7 0,49-12 52,1-1-37,0 0-1,-1 1 1,1-1-1,-1 0 1,1 0-1,-1 0 1,-2-1 0,4 1 30,0-1 1,0 1 0,0 0-1,0-1 1,1 1 0,-1-1-1,0 1 1,0-1 0,1 0-1,-1 1 1,0-1 0,1 0-1,-1 1 1,1-1 0,-1 0-1,1 0 1,-1 1 0,1-1 0,-1 0-1,1 0 1,0 0 0,-1 0-1,1 0 1,0 0 0,0-1-1,-1-8-302,1 0-1,0 0 1,1 0-1,1 1 1,-1-1-1,1 0 1,1 1-1,0-1 1,0 1-1,1 0 1,5-9-1,90-158-2743,-55 103 2464,221-400-429,-228 395 1923,-8 22 7441,-29 56-8204,0 11 1187,-4 22-925,-3-5-86,-14 41 0,-6 17-179,18-46-79,1-8-40,1-1 0,2 1 0,-2 41 0,7-71 21,1 1-1,-1 0 1,0 0-1,1 0 1,0 0 0,-1 0-1,1 0 1,0 0 0,1-1-1,-1 1 1,0 0-1,1-1 1,-1 1 0,1-1-1,0 0 1,0 0-1,0 1 1,0-1 0,0 0-1,1 0 1,-1-1 0,0 1-1,1-1 1,0 1-1,-1-1 1,1 0 0,0 1-1,0-1 1,-1-1 0,4 2-1,9 1-27,-1 0-1,1-2 1,0 1-1,22-2 1,-37 0 48,20 1 8,0-1 0,-1-1 0,1-1 0,-1-1 0,36-10 0,-30 5-2,-3 2-6,-1-1 1,0-1 0,0-1-1,23-14 1,-43 22-21,1-1 1,-1 1-1,1-1 0,-1 1 1,0-1-1,0 0 0,1 1 1,-1-1-1,-1 0 0,1 0 1,0 0-1,0 0 0,-1 0 1,1 0-1,-1 0 0,1 0 1,-1 0-1,0 0 0,0 0 1,0 0-1,0 0 0,0 0 1,-1-3-1,0-1-197,0-1 0,-1 0 0,0 0 1,0 1-1,0-1 0,-6-9 0,-63-98-4920,36 66 493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5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1 656,'0'0'3088,"170"32"-2087,-30-13-249,64 9-184,53-5 64,23 5-88,6 0-336,-29 0-208,-12-5-656,-64-4-1208,-40-5-489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53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4672,'0'0'11186,"21"-1"-10709,86-2 150,51 20 189,217 37 55,640 106-491,-983-154-368,156 32-407,-139-20-1753,-120-18-2233,25 0-847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5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3752,'0'0'6315,"34"-8"-4452,21-4-1093,1 2 0,1 2 0,101 1-1,264 42 1309,-4 28-515,-414-62-1552,378 47 398,-304-40-639,94 3-1716,-164-9 1708,-8-2 215,0 0 0,0 0 1,0 0-1,0 0 0,0 0 0,0-1 0,-1 1 0,1 0 0,0 0 0,0 0 0,0 0 0,0 0 0,0 0 1,0 0-1,0 0 0,0 0 0,0 0 0,0 0 0,0 0 0,-1 0 0,1 0 0,0 0 0,0 0 0,0 0 1,0 0-1,0 0 0,0 0 0,0 0 0,0 0 0,0 0 0,0 1 0,-1-1 0,1 0 0,0 0 1,0 0-1,0 0 0,0 0 0,0 0 0,0 0 0,0 0 0,0 0 0,0 0 0,0 0 0,0 0 0,0 0 1,0 0-1,0 1 0,0-1 0,0 0 0,0 0 0,0 0 0,0 0 0,0 0 0,0 0 0,0 0 0,0 0 1,0 0-1,0 0 0,0 1 0,0-1 0,0 0 0,0 0 0,0 0 0,0 0 0,0 0 0,0 0 1,-107 0-10512,66 0 6914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10:0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135 530 4977,'0'0'1159,"-23"20"-963,-66 60 24,87-79-221,-1 1 0,1 0 0,0 0 0,0 0 1,0 0-1,1 0 0,-1 1 0,1-1 0,-1 1 0,-1 3 1,3-6-13,0 1 1,1-1-1,-1 0 1,0 1-1,1-1 1,-1 0-1,0 1 1,1-1-1,-1 0 1,1 0-1,-1 1 1,0-1-1,1 0 1,-1 0-1,1 0 1,-1 0-1,1 0 1,-1 0-1,1 0 1,-1 0-1,0 0 1,1 0 0,-1 0-1,1 0 1,-1 0-1,1 0 1,-1 0-1,1 0 1,0 0-1,3 0-121,4-1 54,-1 1 0,1-1 0,-1 0 1,1-1-1,-1 0 0,14-5 0,-2-1 63,30-19 0,21-18-40,81-67 0,50-65-333,-10-20 458,-172 176 204,-13 15 251,0-1-1,-1 1 0,0-1 1,0-1-1,7-13 1,-12 17 1001,-12 4-258,2 3-1072,0 0 1,1 0-1,-1 0 1,1 2-1,0-1 1,-14 10-1,-54 41-95,60-41-38,-59 47-13,-125 135-1,191-187-58,1 1 1,0 0-1,1 1 0,0 0 1,1 0-1,0 1 0,1-1 1,-7 19-1,12-30-14,1 1 0,0-1 0,0 1 0,0 0 0,-1-1 0,1 1-1,0-1 1,0 1 0,0 0 0,0-1 0,0 1 0,0-1 0,0 1 0,0 0 0,0-1 0,1 1 0,-1-1 0,0 1 0,0-1-1,0 1 1,1 0 0,-1-1 0,0 1 0,1-1 0,0 1 0,0 0-53,0 0 1,1-1-1,-1 1 0,1-1 1,-1 1-1,1-1 0,-1 0 0,1 1 1,-1-1-1,3 0 0,2 0-22,1 0-1,-1 0 1,1-1-1,-1 0 1,0 0 0,0 0-1,0-1 1,9-3-1,7-5 5,23-14 0,-41 22 80,473-317-290,-447 296 524,0 2 1,1 1 0,44-20-1,-66 37-63,-9 3-149,0 0-1,1 1 1,-1-1 0,0 0-1,0 0 1,0 0 0,0 0-1,0 0 1,0 0 0,1 0-1,-1 0 1,0 0 0,0 0-1,0 1 1,0-1 0,0 0-1,0 0 1,0 0 0,0 0-1,0 0 1,0 1 0,1-1-1,-1 0 1,0 0 0,0 0-1,0 0 1,0 0 0,0 1-1,0-1 1,0 0 0,0 0-1,0 0 1,0 0 0,0 0-1,0 1 1,0-1 0,0 0-1,-1 0 1,1 0 0,-2 6 112,0-1-1,0 0 1,-1 0 0,1 0 0,-1-1 0,-7 9 0,-73 89 593,-337 375-58,413-470-632,-9 11 149,-18 25 0,30-38-143,0 2 1,1-1-1,-1 0 1,2 1-1,-1 0 1,1-1-1,0 1 1,-2 8-1,4-13-21,-1-1-19,1 1 0,0 0 1,-1 0-1,1 0 0,0-1 1,0 1-1,0 0 0,0 0 0,1 0 1,-1 0-1,0-1 0,2 4 0,-1-4-29,0 0 0,0 0-1,0 1 1,0-1 0,1 0 0,-1-1-1,0 1 1,1 0 0,-1 0-1,1 0 1,-1-1 0,1 1-1,-1-1 1,1 1 0,-1-1 0,1 0-1,-1 0 1,1 1 0,0-1-1,2-1 1,22 2-68,-1-2 0,0-1 0,0-1-1,1-1 1,-2-2 0,1 0 0,29-12 0,30-15-145,120-67 0,70-62-465,-45 10 391,-202 134 351,-18 11 125,1 1 1,14-8-1,-15 12 153,-6 4-79,-7 5 263,-37 39 354,-2-1-1,-60 46 1,34-31-594,-81 88 352,140-137-576,0 0-1,-8 14 1,16-21-33,0 0 1,0 0-1,0 0 1,0 0-1,1 0 0,-1 0 1,1 0-1,0 1 1,1-1-1,-1 9 0,1-12-8,-1 0 0,1 0 0,0 0-1,0 1 1,1-1 0,-1 0 0,0 0 0,0 0-1,0 0 1,1 0 0,-1 0 0,1 0 0,-1 0-1,1 0 1,-1 0 0,1 0 0,-1-1 0,1 1-1,0 0 1,-1 0 0,1 0 0,0-1 0,0 1-1,0 0 1,0-1 0,-1 1 0,1-1-1,0 1 1,0-1 0,2 1 0,8 2-112,0-1 1,0 0-1,0 0 1,1-1-1,15-1 1,2-1-117,1-1 1,51-10-1,-18-4-214,-1-3 1,104-46-1,110-76-1476,-28-6 233,-235 139 1658,2-2 180,0 1-1,0 1 0,1 0 0,0 1 0,0 1 0,22-5 1,-38 10-125,1 1 0,-1 0 0,1 0 0,-1 0 0,1 0 0,-1-1 0,1 1 0,-1 0 0,1 0 0,0 0 0,-1 0 0,1 0 0,-1 0 0,1 0 0,-1 1 0,1-1 0,-1 0 0,1 0 0,0 0 0,-1 1 0,1-1 0,-1 0 0,1 0 0,-1 1 0,0-1 0,1 0 0,-1 1 0,1-1 0,-1 1 0,0-1 0,1 0 0,-1 1 0,0-1 0,1 1 0,-1-1 0,0 1 0,0-1 0,1 1 0,-1-1 0,0 1 0,0 0 0,0 0 0,0 2 36,0 1 0,0-1 0,-1 0 0,1 1 0,-1-1 0,0 0 0,0 0 0,-2 4 0,-6 14 337,-1-1-1,-1 0 1,-17 23 0,-51 61 642,38-51-628,22-28-201,-41 58 783,55-74-869,-1 1 0,1 0 0,1 0 0,0 0-1,0 1 1,1 0 0,-2 10 0,5-16-106,-1-1-1,0 0 1,1 0 0,0 0-1,0 0 1,0 1 0,1-1 0,0 0-1,-1 0 1,4 8 0,-3-10-22,1 1 0,0-1 0,-1 1 0,1-1 0,0 0 0,0 1 0,1-1 0,-1 0 0,0 0 0,1-1 0,-1 1 1,1-1-1,-1 1 0,1-1 0,0 0 0,0 1 0,-1-2 0,1 1 0,4 1 0,16 2-155,-1-1 1,1-1-1,39-1 0,-8-3-136,91-15 1,-52-3-405,-1-3 0,113-47 1,176-92-1442,-176 71 2227,-181 81 290,-24 10-352,0 0 1,0 0 0,0 0-1,0 0 1,0 1 0,0-1-1,0 0 1,0 0 0,0 0-1,0 0 1,0 0 0,0 0-1,0 0 1,1 0 0,-1 0-1,0 0 1,0 0-1,0 0 1,0 0 0,0 1-1,0-1 1,0 0 0,0 0-1,0 0 1,0 0 0,0 0-1,0 0 1,0 0 0,0 0-1,1 0 1,-1 0 0,0 0-1,0 0 1,0 0 0,0 0-1,0 0 1,0 0 0,0 0-1,0 0 1,0 0 0,0 0-1,0 0 1,1 0 0,-1 0-1,0 0 1,0 0 0,0 0-1,0 0 1,0 0 0,0 0-1,-1 2 71,0 0 0,0 1 0,0-1 0,-1 0 0,1 0 0,-1 1-1,1-1 1,-4 3 0,-36 35 581,-64 50-1,48-43-704,-74 64-770,2-7-1790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5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18 182 4689,'0'0'3908,"-2"0"-3623,1 0-252,0 0-22,1 0 0,-1 0-1,0 0 1,1 0 0,-1 0 0,1 0-1,-1 0 1,1 0 0,-1 0-1,1 0 1,-1 0 0,0 0-1,-5-5 5383,20 14-5477,-4-4 119,2 0 1,13 4-1,14 5 155,37 18 70,133 61 493,-160-71-716,1-2 0,1-3 0,0-2 0,65 11 0,-34-14 83,0-4 0,84-2 1,-153-6-109,129-3 167,-111 1-96,-1-2-1,46-11 0,128-49 101,-103 31-171,41-9 4,66-23 7,-89 25-19,2 4 0,1 6 0,241-27 0,103 47-55,-324 11 30,-118 0 4,1 1 0,-1 1 0,38 10 1,69 28-11,-60-12-39,-67-28 78,1 0 0,-1 0 0,0 0 0,0-1 0,1 0 0,7 0 0,-7 0-1,-1 0 0,0 0 0,0 0-1,1 0 1,-1 1 0,8 2 0,17 3-27,14 10-25,-18-7 35,35 16-1,-41-16-10,38 12-1,-10-4 35,-24-10-15,-18-6-20,0 0 0,0 1 0,0-1 0,0 1 0,0 1 0,7 3 0,4 1-14,-14-7 30,0 0 1,-1 1-1,1-1 0,0 1 0,-1 0 0,1-1 1,0 1-1,-1 0 0,3 1 0,-1 0-15,0 0-1,1 0 0,0 0 1,-1-1-1,1 1 0,0-1 1,6 1-1,-12-25 205,-4 14-182,1 1 1,-1 0-1,-1 0 0,0 0 1,0 1-1,0 0 1,-12-9-1,3 2 76,-60-55 305,7 4-263,43 37-99,24 26-39,0 0 1,1 0 0,-1-1-1,1 1 1,-1 0 0,1-1-1,0 1 1,0-1 0,0 1 0,0-1-1,0-3 1,-1 0-119,1 5 130,1 1 0,0-1 0,-1 1 0,1-1 0,0 1 0,-1-1 0,1 1 0,0-1 0,0 1 0,0-1 0,-1 1 0,1-1 0,0 1 0,0-1 0,0 1 0,0-1 0,0 0 0,0 1 0,0-1 0,0 0 0,0 0 352,70 3-1116,-41-2 750,1 2-1,50 8 0,-62-6-21,1 2 0,-1-1-1,26 13 1,-42-16 31,0-1 0,0 1 0,0-1-1,0 1 1,0 0 0,0-1 0,0 1 0,-1 0 0,1 0 0,-1 1-1,1-1 1,-1 0 0,0 0 0,0 1 0,0-1 0,0 0 0,0 1 0,0-1-1,-1 1 1,1 2 0,0 7 224,0 1-1,0-1 1,-2 13-1,0-2 173,1-7-340,0 0 1,-1 0-1,0 0 1,-2-1-1,0 1 1,0-1-1,-2 1 1,0-1-1,-9 20 1,7-22 48,0 1 0,-1-1 0,-1-1 0,0 0-1,-15 17 1,12-17 121,-1 0-1,1-1 1,-2-1-1,0 0 1,0 0-1,-16 7 1,22-10-434,25-31-17899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5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4240,'0'0'3948,"-4"-5"-3097,4 5-802,0 0 0,0 0-1,0 0 1,0 0 0,-1 0-1,1 0 1,0 0 0,0 0-1,0 0 1,0 0 0,0 0-1,0-1 1,0 1 0,0 0-1,0 0 1,0 0 0,0 0-1,0 0 1,0 0 0,0 0-1,0 0 1,0-1 0,0 1 0,0 0-1,0 0 1,0 0 0,0 0-1,0 0 1,0 0 0,0 0-1,0 0 1,0-1 0,0 1-1,0 0 1,0 0 0,0 0-1,0 0 1,0 0 0,0 0-1,0 0 1,0 0 0,0-1-1,0 1 1,0 0 0,0 0-1,0 0 1,1 0 0,-1 0 0,0 0-1,0 0 1,0 0 0,0 0-1,0 0 1,0 0 0,0 0-1,0 0 1,0 0 0,1 0-1,35 2 484,1 2 0,47 11-1,3 1-48,143 11 576,162 29-273,-363-50-729,386 77 951,-314-67-890,114 15 313,-107-20-115,170 24-77,83 26-120,-310-52-95,1-2 1,55 0-1,93-3 88,30 16-123,-58-2 13,9 1-56,57 7-11,-175-21 62,116 5-9,-51-10-252,-127 0 152,-1 0-1,1 0 0,-1 0 1,1 0-1,-1 0 0,1 0 1,0 0-1,-1 0 0,1 0 1,-1 0-1,1 0 0,-1 0 1,1 0-1,-1 1 0,1-1 1,-1 0-1,1 0 0,-1 1 1,1-1-1,-1 0 1,1 1-1,-1-1 0,1 0 1,-1 1-1,0-1 0,1 1 1,-1-1-1,1 0 0,-1 1 1,0-1-1,0 1 0,1-1 1,-1 1-1,0-1 0,0 1 1,0 0-1,0-1 0,1 1 1,-1-1-1,0 1 0,0 0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8:5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1064,'0'0'5240,"18"1"-2202,-16 0-2963,-1 0 1,1 0-1,0 1 1,-1-1-1,1 0 1,-1 1-1,1-1 1,1 3-1,5 6 79,11 6-56,0 0 0,40 24 0,50 19-127,-54-29 47,-21-13-59,2-1 0,-1-2 0,2-1 0,-1-2 0,2-1 0,-1-2 0,1-2 0,57 3 0,75-5 711,52 5-6,-174-6-571,56 8 41,-4 5-105,183 5-1,-241-24-89,0-1 0,-1-2 0,59-17-1,38-5-143,-120 25 77,86-15-1213,-100 17 1179,0-1-1,0 0 1,0 0-1,-1 0 0,1 0 1,0 0-1,-1-1 0,1 0 1,-1 0-1,0 0 0,0 0 1,0 0-1,0-1 0,-1 1 1,1-1-1,-1 0 0,0 0 1,0 0-1,2-6 1,4-18-3470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24575,'-5'8'0,"-1"2"0,1-1 0,1 0 0,0 0 0,0 1 0,2 0 0,0 0 0,-3 16 0,-36 132 0,39-149 0,1-1 0,0 0 0,1 1 0,0-1 0,1 0 0,-1 1 0,2-1 0,-1 0 0,1 1 0,1-1 0,0-1 0,0 2 0,5 9 0,-6-14 0,1-1 0,-1 0 0,1 1 0,-1-1 0,1 0 0,0-1 0,0 1 0,1 0 0,-1 0 0,0-1 0,0 0 0,1 0 0,0 0 0,0 0 0,0 0 0,0-1 0,0 1 0,0-2 0,-1 1 0,2 0 0,-1-1 0,0 1 0,1-1 0,-1 0 0,0 0 0,1 0 0,-2-1 0,1 0 0,1 1 0,3-2 0,-1 0 0,0 0 0,-2 0 0,2-1 0,-1 0 0,0 1 0,0-2 0,0 0 0,-1 1 0,0-1 0,0 0 0,1 0 0,-2-1 0,7-7 0,-5 3 0,1-1 0,0 0 0,-1 0 0,-1-1 0,0 1 0,6-23 0,-5 8 0,-1 0 0,-1 0 0,-1 0 0,-2 0 0,0 0 0,-5-30 0,4 52 0,-1-1 0,0 2 0,0-1 0,0 0 0,0-1 0,0 1 0,-1 1 0,0-1 0,1 0 0,-1 0 0,0 2 0,0-2 0,-1 0 0,1 1 0,0 0 0,0-1 0,-1 2 0,1-1 0,-1 0 0,0 0 0,0 1 0,0-1 0,0 1 0,0 0 0,-1 0 0,1 0 0,0 1 0,0-1 0,-5 0 0,-1 0 0,1 0 0,-1 0 0,2 1 0,-2 1 0,0-1 0,1 1 0,0 1 0,0-1 0,-1 1 0,1 0 0,-7 4 0,13-5-114,0 0 1,0 0-1,0 0 0,0 0 0,1 0 1,-1 1-1,0-1 0,1 1 0,-1 0 1,1-1-1,-3 4 0,-1 6-6712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0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96 126 4640,'0'0'5038,"-14"12"-4373,-3 2-440,6-4 41,0-1-1,0 2 1,-13 16-1,16-17 1270,15-16-1493,12-12-296,207-166 54,-223 181 201,11-4 34,-13 7-12,-1 1 0,0-1 1,0 0-1,1 1 1,-1-1-1,0 1 1,0-1-1,0 1 0,1-1 1,-1 1-1,0-1 1,0 1-1,0-1 0,0 1 1,0 0-1,0-1 1,0 1-1,0-1 0,0 1 1,0-1-1,-1 1 1,1 2 65,0 619 2174,0-576-1834,-3 0 0,-1-1 0,-11 49 0,10-59-515,3-25-2214,2-36-140,11-93-2502,-4 58 250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9:0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3912,'0'0'5455,"28"32"-4716,213 274 1110,-112-107-831,-105-157-687,-2 1-1,31 86 1,-47-110-146,-1 0 1,0 0-1,2 31 1,-6-41-101,-1 0 0,0 0 0,-1 0 0,0 0 0,0 0-1,-1-1 1,0 1 0,-1 0 0,-5 12 0,0-6 14,0-1-1,-1 0 0,0 0 0,-1-1 0,-15 15 1,6-8-60,-2-1 1,-29 22-1,38-32-139,-1-1-1,0 0 0,-1-1 0,1 0 0,-2-1 0,1 0 1,-22 5-1,28-10-189,0 1 1,0-1-1,0 0 0,-1-1 1,1 0-1,0 0 0,-1-1 1,1 0-1,0-1 0,0 0 1,0 0-1,0 0 0,0-1 1,0 0-1,-7-5 0,-33-23-4444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10:19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61 1008,'0'0'1917,"7"-5"-355,22-12 983,-17 10-1547,5-5 105,-15 10-1020,0 0 0,-1 0 0,1 0 0,0 1-1,0-1 1,0 1 0,0 0 0,0-1 0,0 1 0,1 0-1,3-1 1,-5 8 207,-2 1-147,1 0 1,-1 0 0,0-1 0,-2 9-1,-31 85 532,-183 412-77,187-444-508,20-48-62,2 1-1,0 0 1,2 0 0,0 1-1,1-1 1,1 1 0,-1 41-1,5-56-60,0-4-25,0 1 0,0 0 1,0-1-1,0 1 0,2 5 0,-1-7 22,-1-1-1,1 0 1,-1 0 0,1 0-1,-1 0 1,1 0 0,0 0-1,0 0 1,-1 0 0,1 0-1,0 0 1,0-1 0,0 1-1,0 0 1,0 0 0,0-1-1,0 1 1,0-1 0,0 1-1,0-1 1,0 1 0,2-1-1,2 1-42,-1 0 1,1 0-1,-1-1 0,1 0 0,-1 0 0,1 0 0,-1-1 1,1 0-1,6-1 0,-1-1-19,1-1-1,0 0 1,14-8 0,1-3 49,-2-1-1,0 0 1,39-37-1,58-73-24,-76 74 246,-3-3 0,-1-1 0,-4-2 0,36-72 0,-71 123 674,-3 8-225,-11 15 387,12-15-1002,-183 311 1347,165-279-1295,-6 9-36,-9 17 114,2 1 1,-42 120 0,70-171-100,1 0 1,-1 0 0,2 0 0,0 0 0,0 1 0,0-1-1,1 1 1,0-1 0,1 0 0,3 16 0,-3-23-75,-1 0 0,1 0 0,0 0 0,0 1 1,0-1-1,0-1 0,0 1 0,1 0 0,-1 0 1,1 0-1,-1-1 0,1 1 0,-1-1 0,1 1 0,0-1 1,0 1-1,0-1 0,2 1 0,1 0-30,-1 0 0,0-1 0,1 0 0,-1 0 1,1 0-1,0 0 0,-1-1 0,9 0 0,-1-1-21,1 0 0,-1-1 1,0-1-1,0 0 0,0-1 1,18-7-1,-10 1-24,-1-1 1,0-1-1,-1 0 0,0-1 0,-1-1 1,19-21-1,80-102-772,-101 119 761,224-318-1888,-210 295 3688,-31 45-1447,0 1-1,0-1 1,-1 0-1,0 0 0,1 0 1,-1 0-1,-5 4 1,-8 11-20,-13 21-16,1 1 1,2 2-1,-34 76 1,55-107-212,1 0-1,0 1 1,0-1 0,2 1-1,-1-1 1,2 1 0,-1 24-1,2-35-33,0-1-1,0 1 1,0 0 0,0-1-1,0 1 1,1-1 0,-1 1-1,0 0 1,1-1 0,0 1-1,-1-1 1,1 0 0,0 1-1,-1-1 1,1 1 0,0-1-1,0 0 1,0 0 0,0 1-1,1-1 1,-1 0 0,0 0-1,0 0 1,1 0-1,-1-1 1,1 1 0,-1 0-1,0 0 1,1-1 0,2 1-1,0 0-47,0 0-1,1-1 0,-1 0 1,0 0-1,0 0 1,1 0-1,-1-1 0,0 1 1,1-1-1,-1 0 0,8-3 1,-3-1 42,1 1 0,0-2 1,-1 1-1,0-1 0,0-1 1,9-8-1,51-54 0,-56 55 44,171-192-145,3-3-161,-183 204 326,32-30 219,-33 33-157,0 0 0,0 0 0,0 0 0,1 1 0,-1-1 0,0 1 1,1 0-1,-1-1 0,1 2 0,4-2 0,-8 2-53,1 0-1,0 0 1,-1 0 0,1 0-1,0 0 1,0 0 0,-1 0-1,1 0 1,0 0 0,-1 0 0,1 1-1,0-1 1,-1 0 0,1 0-1,-1 1 1,1-1 0,0 0-1,-1 1 1,1-1 0,-1 1-1,1-1 1,-1 1 0,1-1-1,-1 1 1,1-1 0,-1 1 0,0-1-1,1 1 1,-1 0 0,0-1-1,1 1 1,-1-1 0,0 2-1,4 27 450,-4-21-294,2 39 398,-2 0-1,-2 0 0,-10 52 0,9-81-518,-16 110 273,17-106-346,1 1 1,1-1-1,5 36 1,-5-55-36,1-1-1,0 1 1,-1-1 0,1 1-1,0 0 1,0-1 0,1 0 0,-1 1-1,0-1 1,1 0 0,-1 1-1,1-1 1,0 0 0,0 0-1,0-1 1,0 1 0,0 0-1,0-1 1,0 1 0,1-1 0,-1 1-1,1-1 1,-1 0 0,1 0-1,-1 0 1,1-1 0,3 2-1,0-1-60,1 0 0,0-1-1,0 1 1,0-1-1,-1-1 1,1 1-1,0-1 1,0 0 0,-1-1-1,8-2 1,-6 1 71,0 0 0,0-1 1,-1 0-1,0-1 0,0 1 1,0-1-1,8-8 0,44-49-139,-48 50 141,145-182-877,47-52 641,-196 237 548,1 1-1,0 1 1,1-1 0,15-10 0,-24 18-253,1 0 1,-1 0-1,0 0 0,0-1 1,0 1-1,1 0 0,-1 0 0,0 0 1,0 0-1,1 0 0,-1-1 1,0 1-1,1 0 0,-1 0 1,0 0-1,0 0 0,1 0 1,-1 0-1,0 0 0,1 0 0,-1 0 1,0 0-1,0 0 0,1 0 1,-1 0-1,0 0 0,1 0 1,-1 1-1,0-1 0,0 0 0,1 0 1,-1 0-1,0 0 0,0 0 1,1 1-1,-1-1 0,0 0 1,0 0-1,0 1 0,1-1 1,-1 0-1,0 0 0,0 1 0,0-1 1,0 0-1,0 0 0,1 1 1,-1-1-1,0 0 0,1 10 341,1 0-1,-2-1 1,1 1 0,-2 16-1,0 5 184,-5 103 768,2-72-1007,4 79-1,1-133-323,-1 0-1,2 0 0,-1 0 0,1 0 0,0-1 1,1 1-1,0-1 0,0 1 0,1-1 1,6 11-1,-6-13-36,0-1 1,0 1-1,0-1 1,1 0-1,0 0 1,-1 0-1,1-1 1,0 0-1,1 0 1,-1 0-1,1 0 1,-1-1-1,1 0 1,6 1-1,2 1-13,1-2-1,-1 0 1,1 0-1,0-2 1,-1 1-1,1-2 1,0 0-1,-1-1 1,1 0-1,-1-2 1,0 1-1,0-2 1,0 0-1,0 0 1,13-9-1,19-12-7,73-55 0,34-44-67,11-9 107,-131 112 32,-25 19 82,-5 7 90,-7 11 260,-43 89 358,29-68-574,-17 47 1,31-69-248,0 0-1,1 0 1,0 0 0,1 0 0,0 0 0,2 1 0,0 18-1,0-30 1,0-1 0,1 1 0,-1-1 0,1 0-1,-1 0 1,1 1 0,0-1 0,0 0 0,0 0-1,0 0 1,0 0 0,1 0 0,-1 0 0,1 0 0,-1 0-1,1 0 1,-1-1 0,1 1 0,0-1 0,0 1-1,0-1 1,0 0 0,0 1 0,0-1 0,0 0-1,1 0 1,-1-1 0,0 1 0,0 0 0,1-1 0,2 1-1,7 0-180,1 0 0,-1-1-1,0 0 1,23-4 0,-22 2-18,-1-1-1,1 0 1,-1 0 0,0-1 0,13-7 0,53-32-1817,-52 27 1022,28-13-1926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10:1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4809,'0'0'5312,"22"-9"-4964,-16 7-328,18-9 62,1 2 0,1 1 0,-1 0 0,1 2 0,1 1 0,28-1 0,420-2 2527,-115 6-1441,55-18-220,-316 10-810,-44 3-110,-42 6-16,-1-1 0,1 0 1,24-8-1,-37 10-87,0 0-1,-1 0 1,1 0 0,0 0-1,0 0 1,-39-4-8623,11 4 5005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10:19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55 114 176,'0'0'7046,"-10"-19"-5525,-29-55-269,38 73-1210,1 0 0,-1 1 0,0-1 0,1 0-1,-1 0 1,1 0 0,0 0 0,-1 0 0,1 0 0,0 0 0,0 0-1,-1 0 1,1 0 0,0 0 0,0 0 0,0 0 0,0 0 0,0 0-1,0-1 1,1 2-44,-1 0-1,1 0 1,-1 0-1,1-1 1,-1 1-1,0 0 1,1 0 0,-1 0-1,1 0 1,-1 0-1,1 0 1,-1 0-1,0 0 1,1 0-1,-1 0 1,1 1 0,-1-1-1,1 0 1,-1 0-1,1 0 1,3 1 82,10 1 23,0-1 1,0 2-1,0 0 1,0 0-1,-1 2 0,1-1 1,23 14-1,2 2 182,48 35 0,-61-38-170,-1 2 1,-1 1-1,0 1 1,27 33-1,-43-45-75,0 1 1,-1 0-1,0 0 0,-1 1 1,0 0-1,-1 0 0,0 0 0,-1 1 1,0 0-1,0 0 0,-2 0 1,1 0-1,0 24 0,-3-28-22,-1 1-1,0-1 0,0 0 1,-1 0-1,0 1 0,0-1 0,-1 0 1,0-1-1,-5 10 0,0-4-36,0-1 1,0 1-1,-1-1 0,-16 16 0,-6 0-391,-1-1 0,-52 35 1,-16 5-1856,16-10-1566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10:2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4120,'0'0'7710,"2"0"-7574,14-1-33,2 5 80,25 9 0,13 4 229,35 3 117,115 11 0,93-10 153,19-18 11,-194-4-658,-109 2-33,-5-1-11,-1 1 1,1-2-1,0 1 0,-1-1 0,1 0 0,-1-1 0,1 0 1,15-6-1,-25 7-6,1 1 0,-1 0 1,1-1-1,-1 1 0,1 0 0,-1-1 1,0 1-1,1-1 0,-1 1 0,1 0 1,-1-1-1,0 1 0,1-1 1,-1 1-1,0-1 0,0 1 0,1-1 1,-1 0-1,0 1 0,0-1 1,0 1-1,0-1 0,1 1 0,-1-1 1,0 0-1,0 1 0,0-1 1,0 1-1,-1-1 0,1 0 0,0 1 1,0-1-1,0 1 0,0-1 1,-1 1-1,1-1 0,0 1 0,0-1 1,-1 1-1,1-1 0,0 1 0,-1-1 1,1 1-1,-1-1 0,-1-2-172,0 1 1,-1 0-1,1-1 0,-1 1 0,1 0 0,-5-3 0,-4 0-615,-1 0 0,1 1 0,-1 0 0,-22-4-1,-13-4-1245,-31-18-338,69 26 2710,0-1 1,1 0-1,0 0 0,0-1 0,1 0 0,-11-10 1,17 15-231,0 1 0,1-1 0,-1 1 0,1-1 0,-1 1 0,1-1 0,0 1 0,-1-1 0,1 0 1,0 1-1,-1-1 0,1 0 0,0 1 0,0-1 0,-1 0 0,1 0 0,0-1 0,0 2-62,0 0 0,0-1 0,1 1 0,-1 0-1,0-1 1,0 1 0,0 0 0,1-1 0,-1 1 0,0 0-1,1 0 1,-1-1 0,0 1 0,0 0 0,1 0 0,-1-1 0,0 1-1,1 0 1,-1 0 0,0 0 0,1 0 0,-1 0 0,1-1-1,28 0 286,-23 1-196,4 0 66,1 1 0,0 1-1,0 0 1,0 0-1,-1 1 1,0 1 0,1 0-1,-1 0 1,0 1-1,-1 0 1,17 11 0,-8-2 184,-1 0 0,0 0 0,-2 2 0,27 31-1,-35-38-283,-1 1 0,1-1 0,-1 1 0,-1 0 0,8 20 0,-11-23-62,0 0 0,-1 0 0,1 0 0,-1 1 0,-1-1 0,1 0 0,-1 0 0,-1 0 0,1 1 0,-3 8 0,2-12-27,0 0 0,0 0 0,0 0 0,-1 0 1,0 0-1,0 0 0,0-1 0,0 1 0,-1-1 1,1 1-1,-1-1 0,0 0 0,-6 5 0,-25 19-430,-2-2 0,0-2 0,-55 26 0,-15-5-2175,103-43 2516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0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69 24575,'6'0'0,"0"-1"0,0 0 0,-1 0 0,1-1 0,0 0 0,-1 0 0,1 0 0,-1-1 0,1 0 0,-1 0 0,0 0 0,5-5 0,-4 4 0,0 0 0,0 1 0,0-1 0,0 1 0,0 0 0,1 0 0,0 1 0,-1 0 0,10-2 0,13 1 0,0 1 0,0 1 0,1 1 0,-1 2 0,33 6 0,-58-7 0,-1 0 0,1 1 0,0-1 0,0 1 0,-1 0 0,1 0 0,-1 0 0,0 1 0,0-1 0,0 1 0,0 0 0,0 0 0,0 0 0,-1 0 0,1 0 0,-1 0 0,0 1 0,0-1 0,0 1 0,-1 0 0,1-1 0,-1 1 0,0 0 0,0 0 0,0 0 0,0 0 0,-1 0 0,0 0 0,1 0 0,-2 0 0,1 0 0,-1 7 0,0-2 0,-1 0 0,1-1 0,-1 1 0,0-1 0,-1 1 0,0-1 0,-1 0 0,1 0 0,-2-1 0,1 1 0,-1-1 0,0 0 0,0 0 0,-10 9 0,-5 1 0,8-8 0,0 0 0,1 1 0,0 1 0,1 0 0,-15 22 0,22-30 0,1 1 0,1 0 0,-1-1 0,1 1 0,-1 0 0,1 0 0,0 0 0,0 0 0,1 0 0,-1 1 0,1-1 0,0 0 0,0 0 0,1 0 0,-1 0 0,1 0 0,0 1 0,0-1 0,0 0 0,0 0 0,1-1 0,-1 1 0,1 0 0,0 0 0,1-1 0,2 4 0,-2-3 0,0 0 0,0-1 0,0 0 0,1 0 0,-1 0 0,1 0 0,0 0 0,0-1 0,0 1 0,0-1 0,0 0 0,9 3 0,62 11 0,-18-4 0,7 0 0,-85-11 0,0 1 0,0 1 0,0 1 0,1 0 0,-1 2 0,-24 10 0,42-15 0,-1 1 0,1-1 0,0 1 0,-1 0 0,1 0 0,0 1 0,1-1 0,-1 1 0,0-1 0,1 1 0,-1 0 0,1 0 0,0 0 0,0 0 0,0 0 0,0 1 0,1-1 0,-1 1 0,1-1 0,0 1 0,0-1 0,0 1 0,1 0 0,-1 6 0,0-2 0,1-1 0,1 0 0,-1 1 0,1-1 0,1 0 0,-1 0 0,1 0 0,1 0 0,-1 0 0,1 0 0,6 10 0,76 139 0,-72-129 0,-2 0 0,-1 1 0,-1 0 0,5 31 0,-12-49 0,-1-1 0,0 1 0,-1 0 0,1-1 0,-2 1 0,1 0 0,-2 0 0,1-1 0,-1 1 0,-1-1 0,1 0 0,-8 17 0,6-19 0,-1 0 0,0 0 0,0 0 0,0 0 0,-1-1 0,0 1 0,0-2 0,-1 1 0,0-1 0,0 0 0,0 0 0,0-1 0,-1 1 0,-12 3 0,-3-1 0,1-2 0,-1 0 0,0-2 0,-1-1 0,1 0 0,0-2 0,-41-4 0,-11 1 0,-28 3-1365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0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24575,'1'-1'0,"-1"0"0,1-1 0,0 1 0,-1 0 0,1 0 0,0 0 0,0 0 0,0 0 0,0 0 0,-1 0 0,1 1 0,1-1 0,-1 0 0,0 0 0,0 1 0,0-1 0,0 1 0,0-1 0,1 1 0,-1-1 0,0 1 0,0 0 0,1-1 0,-1 1 0,0 0 0,0 0 0,3 0 0,42-3 0,-41 3 0,63-1 0,-1 4 0,78 12 0,24 3 0,-136-14 0,0-1 0,58-3 0,27 1 0,-55 10 0,-45-7 0,1-1 0,29 1 0,-5-4 0,-16-1 0,1 2 0,-1 0 0,47 10 0,-35-5 0,0-2 0,0-1 0,0-2 0,43-4 0,11 0 0,16 5 0,120-4 0,-166-8 0,-44 6 0,1 0 0,26 1 0,57-8 0,-73 6 0,48-1 0,47-4 0,-83 4 0,45 1 0,-71 4 0,0 0 0,29-7 0,27-3 0,26 0 0,-65 7 0,48-2 0,-6 7 0,82-2 0,-94-9 0,-44 6 0,0 0 0,28 0 0,46 6 0,68-4 0,-98-8 0,-43 6 0,-1 1 0,27-1 0,442 5 0,-464-2 0,48-9 0,-48 6 0,46-3 0,-25 6 0,85-14 0,-110 13 0,-15 2 0,1-1 0,-1 1 0,0-1 0,0 0 0,0 0 0,0-1 0,0 1 0,-1-1 0,9-5 0,-11 4-1365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0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0 24575,'-4'2'0,"0"-1"0,0 1 0,0 0 0,0 0 0,0 1 0,0-1 0,1 1 0,-1 0 0,1 0 0,0 0 0,-1 0 0,-2 5 0,-15 12 0,-180 108 0,155-101 0,45-27 0,0 1 0,-1-1 0,1 1 0,0-1 0,0 1 0,0-1 0,-1 1 0,1 0 0,0 0 0,0 0 0,0-1 0,0 1 0,1 0 0,-1 0 0,0 0 0,0 0 0,0 1 0,1-1 0,-1 0 0,1 0 0,-1 0 0,1 1 0,-1-1 0,1 0 0,0 0 0,-1 1 0,1-1 0,0 0 0,0 1 0,0-1 0,0 0 0,0 1 0,0-1 0,1 2 0,1-1 0,-1 0 0,1 0 0,0 0 0,0-1 0,0 1 0,1 0 0,-1-1 0,0 1 0,0-1 0,1 0 0,-1 0 0,1 0 0,-1 0 0,1 0 0,0-1 0,-1 1 0,4-1 0,33 10 28,0 1 0,71 31 0,-14-4-1477,-82-33-5377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1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24575,'2'0'0,"0"1"0,0-1 0,0 0 0,0 1 0,-1 0 0,1-1 0,0 1 0,0 0 0,0 0 0,0 0 0,-1 0 0,1 1 0,-1-1 0,1 0 0,-1 1 0,1-1 0,-1 1 0,0-1 0,1 1 0,-1 0 0,0-1 0,0 1 0,0 0 0,-1 0 0,1 0 0,0 0 0,-1 0 0,1 0 0,-1 0 0,1 0 0,-1 0 0,0 2 0,2 12 0,-1 0 0,-1 0 0,-1 19 0,0-17 0,-1 56 0,4 128 0,8-145 0,1 13 0,10 70 0,-21-345 0,1 199 0,0-1 0,1 1 0,0-1 0,0 1 0,1 0 0,0 0 0,0 0 0,0 0 0,0 1 0,1-1 0,0 1 0,0 0 0,1 0 0,0 0 0,-1 1 0,2 0 0,-1 0 0,0 0 0,1 0 0,-1 1 0,1 0 0,0 0 0,11-3 0,-2 0 0,1 1 0,-1 1 0,1 0 0,0 1 0,0 1 0,0 0 0,0 1 0,27 3 0,-36-2 0,-1 1 0,1 1 0,-1-1 0,0 1 0,1 0 0,-1 1 0,0-1 0,0 1 0,0 1 0,-1-1 0,1 1 0,-1 0 0,0 0 0,0 0 0,0 1 0,-1-1 0,1 1 0,-1 1 0,0-1 0,-1 0 0,1 1 0,-1 0 0,0 0 0,3 8 0,-1 2 0,-1-1 0,0 1 0,-1 0 0,0 0 0,-1 1 0,-1-1 0,-1 0 0,-3 30 0,2-43 0,1 0 0,-1 0 0,0 1 0,0-1 0,0 0 0,0-1 0,0 1 0,-1 0 0,0 0 0,1-1 0,-1 1 0,0 0 0,0-1 0,0 0 0,-1 0 0,1 1 0,0-1 0,-1 0 0,1-1 0,-1 1 0,0 0 0,0-1 0,0 0 0,0 0 0,0 1 0,0-2 0,0 1 0,0 0 0,-5 0 0,-10 1 0,-1 0 0,0-1 0,-36-4 0,20 1 0,27 3-65,-1-1 0,1 0 0,-1-1 0,1 0 0,0 0 0,-1-1 0,1 0 0,0-1 0,0 1 0,0-1 0,0-1 0,1 0 0,-1 0 0,1 0 0,0-1 0,0 0 0,0 0 0,1-1 0,0 0 0,-11-13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3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24575,'-1'47'0,"2"58"0,0-95 0,0 0 0,1 0 0,0 1 0,1-2 0,0 1 0,1-1 0,8 18 0,-11-25 0,0-1 0,0 1 0,0 0 0,0-1 0,0 1 0,1-1 0,-1 1 0,0-1 0,1 1 0,-1-1 0,1 1 0,0-1 0,-1 0 0,1-1 0,0 1 0,-1 0 0,1 0 0,0 0 0,0 0 0,0-1 0,0 1 0,0-1 0,0 0 0,0 1 0,0-1 0,0 0 0,0 0 0,0 0 0,1 0 0,-1-1 0,0 1 0,0-1 0,0 1 0,-1-1 0,1 1 0,3-3 0,-1 2 0,0-1 0,-1-1 0,1 0 0,0 0 0,-1 1 0,0-1 0,-1-1 0,1 1 0,0 0 0,0-1 0,0 0 0,-1 0 0,0 1 0,0-1 0,2-5 0,9-36 0,-9 27 0,2-1 0,16-33 0,-22 51 0,0 1 0,0 0 0,0 0 0,0-1 0,0 1 0,0 0 0,0 0 0,1-1 0,-1 1 0,0 0 0,0 0 0,0-1 0,0 1 0,1 0 0,-1 0 0,0 0 0,0 0 0,0-1 0,1 1 0,-1 0 0,0 0 0,0 0 0,0 0 0,0 0 0,0 0 0,0 0 0,1-1 0,-1 1 0,0 0 0,0 0 0,1 0 0,-1 0 0,0 0 0,1 0 0,-1 0 0,0 0 0,0 1 0,1-1 0,-1 0 0,0 0 0,0 0 0,1 0 0,-1 0 0,0 0 0,0 0 0,1 1 0,-1-1 0,0 0 0,0 0 0,1 1 0,10 16 0,3 24 0,-9 12 64,6 20-1493,-8-59-5397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1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278 217 24575,'2'-46'0,"-1"32"0,0 0 0,-1 0 0,0 0 0,-1 0 0,0 0 0,-1 0 0,-7-24 0,8 36 0,-1 0 0,0-1 0,1 1 0,-1 0 0,0 0 0,0 0 0,0 0 0,0 0 0,0 0 0,-1 1 0,1-1 0,0 1 0,-1 0 0,1-1 0,-1 1 0,0 0 0,1 1 0,-1-1 0,0 0 0,1 1 0,-1-1 0,-4 1 0,-10-1 0,1 0 0,-29 4 0,19-1 0,21-2 0,1 0 0,-1 0 0,1 1 0,-1 0 0,1 0 0,0 0 0,0 0 0,-1 1 0,1-1 0,0 1 0,0 0 0,0 0 0,1 1 0,-1-1 0,1 1 0,-1 0 0,1 0 0,0 0 0,-4 4 0,4-2 0,-1 1 0,1 0 0,1 0 0,-1 0 0,1 0 0,0 0 0,0 0 0,0 1 0,1-1 0,0 1 0,1-1 0,-1 11 0,2-7 0,-1 0 0,2 0 0,-1-1 0,1 1 0,1 0 0,0-1 0,0 1 0,1-1 0,0 0 0,1 0 0,0 0 0,0-1 0,1 0 0,8 11 0,-10-15 0,-1 0 0,1-1 0,0 1 0,0-1 0,0 1 0,0-1 0,1 0 0,-1-1 0,1 1 0,0-1 0,0 0 0,0 0 0,0 0 0,0-1 0,0 0 0,0 0 0,0 0 0,1-1 0,-1 1 0,0-1 0,0 0 0,1-1 0,-1 1 0,0-1 0,0 0 0,1-1 0,-1 1 0,8-5 0,0-1 0,-1-1 0,-1-1 0,0 0 0,0 0 0,13-14 0,-11 10 0,-11 9 0,1 1 0,0-1 0,-1 0 0,1 0 0,-1 0 0,0-1 0,-1 1 0,1 0 0,-1-1 0,0 1 0,0-1 0,0 1 0,-1-1 0,1-5 0,-3-73 0,0 53 0,4 55 0,2-1 0,1 0 0,1 0 0,1 0 0,1-1 0,0 0 0,2 0 0,1-1 0,1-1 0,1 0 0,27 35 0,-39-55-40,-1-1 0,1 1 0,-1 0 0,1-1-1,0 1 1,-1-1 0,1 1 0,0-1 0,-1 0 0,1 1 0,0-1-1,0 1 1,-1-1 0,1 0 0,0 0 0,0 1 0,0-1-1,-1 0 1,1 0 0,0 0 0,0 0 0,0 0 0,0 0 0,-1 0-1,1 0 1,0-1 0,0 1 0,0 0 0,-1 0 0,1-1-1,0 1 1,0 0 0,1-2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14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82 24575,'0'-3'0,"0"-1"0,0 1 0,-1 0 0,1 0 0,0-1 0,-1 1 0,0 0 0,0 0 0,0 0 0,0 0 0,-1 0 0,1 0 0,-1 0 0,1 0 0,-1 0 0,0 1 0,0-1 0,-1 1 0,1-1 0,0 1 0,-1 0 0,1 0 0,-1 0 0,0 0 0,0 1 0,1-1 0,-1 1 0,0-1 0,0 1 0,-4-1 0,3 1 0,-1 1 0,0-1 0,1 1 0,-1 0 0,1 0 0,-1 0 0,0 1 0,1-1 0,-1 1 0,1 0 0,-1 1 0,1-1 0,0 1 0,0 0 0,-1 0 0,1 0 0,0 0 0,1 1 0,-1-1 0,0 1 0,-3 4 0,0 0 0,1 1 0,1 0 0,-1 0 0,1 0 0,0 1 0,1 0 0,0 0 0,-4 16 0,5-18 0,1 0 0,1 0 0,-1 0 0,1 0 0,0 0 0,1 1 0,0-1 0,0 0 0,1 0 0,-1 0 0,1 1 0,4 9 0,-4-15 0,0 0 0,0 0 0,1 0 0,0 0 0,-1 0 0,1 0 0,0 0 0,0-1 0,0 1 0,0-1 0,0 1 0,0-1 0,0 0 0,0 0 0,1 0 0,-1 0 0,0 0 0,1-1 0,-1 1 0,1-1 0,-1 1 0,5-1 0,65-1 0,-50-1 0,10 1 0,-19-1 0,1 1 0,0 1 0,-1 0 0,1 1 0,14 3 0,-25-3 0,1 0 0,-1 0 0,1 1 0,-1-1 0,0 1 0,0-1 0,1 1 0,-1 0 0,0 0 0,-1 1 0,1-1 0,0 1 0,-1-1 0,1 1 0,-1 0 0,0 0 0,0 0 0,0 0 0,0 0 0,-1 0 0,1 1 0,-1-1 0,2 6 0,1 5 0,15 62 0,-18-70 0,0 0 0,-1 0 0,1 1 0,-1-1 0,-1 0 0,1 0 0,-1 0 0,0 0 0,0 0 0,-3 7 0,2-10 0,0-1 0,1 0 0,-1 0 0,0 1 0,-1-1 0,1 0 0,0 0 0,-1-1 0,1 1 0,-1-1 0,1 1 0,-1-1 0,0 0 0,1 0 0,-1 0 0,0 0 0,0 0 0,0-1 0,0 1 0,0-1 0,0 0 0,0 0 0,-3 0 0,-72-4 0,76 3 0,-6 0 15,0-1 0,0 0 0,1-1 0,-1 0 0,1 0-1,-1-1 1,1 0 0,-9-6 0,8 5-315,0 0 0,-1 0 1,1 1-1,-15-5 0,9 5-6526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1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60 293 24575,'1'-1'0,"-1"0"0,0 0 0,1 0 0,-1 0 0,1 0 0,-1 0 0,1 0 0,0 1 0,-1-1 0,1 0 0,0 0 0,-1 1 0,1-1 0,0 0 0,0 1 0,0-1 0,-1 1 0,1-1 0,0 1 0,0 0 0,0-1 0,0 1 0,0 0 0,0-1 0,0 1 0,1 0 0,37-7 0,-20 5 0,6-5 0,60-19 0,-78 24 0,1-1 0,-1-1 0,0 0 0,0 0 0,-1 0 0,1-1 0,-1 1 0,9-10 0,-12 11 0,-1-1 0,1 0 0,-1 1 0,0-1 0,0 0 0,0 0 0,-1 0 0,1 0 0,-1-1 0,0 1 0,0 0 0,-1 0 0,1-1 0,-1 1 0,0-1 0,0 1 0,-1 0 0,1-1 0,-1 1 0,0 0 0,-2-8 0,1 7 0,1 1 0,-1-1 0,0 0 0,-1 1 0,1 0 0,-1 0 0,0-1 0,1 2 0,-2-1 0,1 0 0,0 1 0,-1-1 0,0 1 0,0 0 0,0 0 0,0 0 0,0 1 0,-8-4 0,2 2 0,-1 1 0,1 0 0,-1 1 0,0 0 0,0 0 0,1 1 0,-1 1 0,0 0 0,0 0 0,0 1 0,-17 4 0,22-3 0,0 0 0,0 0 0,1 0 0,-1 1 0,1 0 0,0 0 0,0 1 0,0-1 0,0 1 0,0 0 0,1 0 0,0 1 0,0 0 0,0-1 0,0 1 0,1 0 0,0 1 0,0-1 0,0 0 0,1 1 0,0 0 0,-3 9 0,-1 8 0,0 0 0,2 0 0,0 0 0,2 1 0,0-1 0,4 42 0,-1-55 0,0 0 0,0 0 0,2 0 0,-1 0 0,1-1 0,0 1 0,1-1 0,0 0 0,1 0 0,0 0 0,0-1 0,1 1 0,0-1 0,0 0 0,1-1 0,0 0 0,1 0 0,11 9 0,-7-10 0,0 0 0,1-1 0,-1 0 0,1-1 0,0 0 0,0-1 0,1-1 0,-1 0 0,21 0 0,43 8 0,-54-5 0,0-2 0,0-1 0,1-1 0,43-4 0,-64 2-16,0 0 0,1 0-1,-1 0 1,0 0 0,0-1 0,-1 1-1,1-1 1,0 0 0,-1 0-1,1 0 1,-1 0 0,1 0 0,-1-1-1,0 1 1,0-1 0,0 1-1,0-1 1,0 0 0,-1 0 0,1 0-1,-1 0 1,2-6 0,4-5-975,1-1-5835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2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386 152 24575,'-1'-4'0,"-1"-1"0,0 0 0,-1 1 0,1-1 0,-1 1 0,0 0 0,0 0 0,-6-7 0,-3-5 0,6 7 0,0 0 0,1 0 0,-1 0 0,-1 1 0,-9-9 0,13 14 0,-1 0 0,0 1 0,1-1 0,-1 1 0,0 0 0,0 0 0,0 0 0,-1 1 0,1 0 0,0-1 0,0 1 0,-1 1 0,-5-1 0,-7-1 0,1 1 0,-1 0 0,0 1 0,1 1 0,-1 1 0,-27 6 0,39-6 0,0 0 0,1 0 0,-1 0 0,0 0 0,1 1 0,-1-1 0,1 1 0,0 1 0,0-1 0,0 0 0,0 1 0,0 0 0,1 0 0,0 0 0,0 0 0,0 1 0,0-1 0,1 1 0,0-1 0,0 1 0,0 0 0,0 0 0,1 0 0,0 0 0,-1 7 0,-2 25 0,1 0 0,2 0 0,7 60 0,-5-91 0,0 0 0,1 0 0,-1 0 0,1 0 0,0 0 0,1-1 0,0 1 0,0-1 0,0 0 0,0 1 0,1-2 0,0 1 0,0 0 0,0-1 0,0 1 0,1-1 0,0-1 0,-1 1 0,2-1 0,-1 1 0,0-1 0,1-1 0,-1 1 0,1-1 0,0 0 0,6 1 0,-3 0 0,1-1 0,0 0 0,0 0 0,0-1 0,0-1 0,0 0 0,0 0 0,0 0 0,0-2 0,0 1 0,0-1 0,0-1 0,0 0 0,-1 0 0,11-5 0,1-2-455,0 0 0,27-7 0,-34 13-6371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22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321 238 24575,'18'-82'0,"-17"80"0,0-10 0,0-1 0,0 1 0,-1-1 0,-1 1 0,-2-18 0,2 27 0,0 0 0,0 0 0,0 0 0,0 0 0,0 0 0,0 1 0,-1-1 0,0 0 0,1 1 0,-1-1 0,0 1 0,0 0 0,0 0 0,-1 0 0,1 0 0,0 0 0,-1 0 0,1 0 0,-1 1 0,0-1 0,0 1 0,1 0 0,-1 0 0,0 0 0,0 0 0,0 0 0,-5 0 0,-3-1 0,1 1 0,-1 0 0,0 1 0,0 0 0,1 0 0,-1 1 0,0 0 0,1 1 0,-1 1 0,-10 3 0,13-3 0,1 1 0,0 0 0,0 0 0,0 0 0,0 1 0,1 0 0,-1 0 0,1 1 0,1 0 0,-1 0 0,1 0 0,0 0 0,-7 14 0,3-6 0,4-6 0,-1 0 0,2 1 0,-1-1 0,1 1 0,0 0 0,1 0 0,0 0 0,1 0 0,-1 0 0,2 1 0,-2 18 0,3-12 0,0-1 0,1 1 0,0 0 0,5 18 0,-4-27 0,0-1 0,1 1 0,0 0 0,0-1 0,1 0 0,-1 0 0,1 0 0,1 0 0,-1 0 0,1-1 0,8 7 0,-5-4 0,0-1 0,0-1 0,1 0 0,-1 0 0,1-1 0,1 0 0,16 7 0,-22-11 0,0 0 0,-1 0 0,1 0 0,0 0 0,0-1 0,-1 0 0,1 0 0,0 0 0,0 0 0,0 0 0,0-1 0,-1 0 0,1 0 0,0 0 0,-1 0 0,1 0 0,-1-1 0,1 0 0,-1 1 0,0-1 0,1-1 0,-1 1 0,0 0 0,4-5 0,1-1 0,-1 0 0,0 0 0,-1-1 0,0 0 0,0 0 0,-1 0 0,0 0 0,-1-1 0,7-19 0,-5 4 0,-2-1 0,4-46 0,11-47 0,-16 142 0,0-1 0,2 1 0,1-1 0,0 0 0,2-1 0,15 31 0,-22-47-49,1 0 1,0 0-1,0-1 0,1 1 0,0 0 1,-1-1-1,2 0 0,-1 0 0,0 0 1,1 0-1,0 0 0,-1-1 0,1 1 1,1-1-1,-1 0 0,0-1 0,1 1 1,0-1-1,-1 0 0,1 0 0,0 0 1,0 0-1,0-1 0,1 0 0,-1 0 0,0-1 1,6 1-1,6-1-6777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2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321 130 24575,'0'-5'0,"-1"0"0,0 0 0,0 0 0,0 0 0,-1 1 0,0-1 0,0 0 0,0 1 0,0 0 0,-1-1 0,1 1 0,-1 0 0,0 0 0,0 0 0,-1 1 0,1-1 0,-1 1 0,0 0 0,0 0 0,0 0 0,-5-2 0,0-1 0,1 1 0,-1 1 0,-1 0 0,1 0 0,-1 1 0,1 0 0,-1 1 0,0 0 0,-15-1 0,17 2 0,0 1 0,0 0 0,0 1 0,1-1 0,-1 2 0,0-1 0,0 1 0,1 0 0,-1 1 0,1 0 0,-9 4 0,12-4 0,1-1 0,-1 1 0,1 0 0,-1 0 0,1 0 0,0 1 0,0-1 0,1 1 0,-1 0 0,1 0 0,0 0 0,0 0 0,0 0 0,0 0 0,1 0 0,-1 1 0,1-1 0,0 0 0,1 1 0,-1-1 0,1 6 0,-1-4 0,0 1 0,1-1 0,0 0 0,0 1 0,1-1 0,-1 1 0,2-1 0,-1 0 0,1 1 0,-1-1 0,2 0 0,-1 0 0,1 0 0,0-1 0,0 1 0,0 0 0,1-1 0,0 0 0,0 0 0,0 0 0,1-1 0,0 1 0,-1-1 0,2 0 0,-1 0 0,0-1 0,1 0 0,0 0 0,-1 0 0,1 0 0,13 3 0,48 9 0,19 7 0,-82-20 0,0 1 0,0 0 0,0 0 0,-1 0 0,1 0 0,-1 0 0,0 1 0,0 0 0,0 0 0,0 0 0,-1 0 0,0 0 0,0 0 0,3 8 0,1 3 0,0 0 0,-1 1 0,2 16 0,-6-28 0,0-1 0,0 1 0,-1-1 0,0 1 0,1-1 0,-1 1 0,-1-1 0,1 1 0,0-1 0,-1 0 0,0 1 0,1-1 0,-2 1 0,1-1 0,0 0 0,-1 0 0,1 0 0,-1 0 0,0 0 0,0 0 0,0 0 0,-3 3 0,1-3 0,-1 0 0,1 0 0,-1-1 0,0 1 0,0-1 0,0 0 0,0 0 0,0-1 0,0 0 0,-1 0 0,1 0 0,0 0 0,-1-1 0,-5 0 0,-182-4 0,176 1 120,16 3-158,1 0 0,0 0 0,-1 0 0,1 0 0,0 0 0,-1 0-1,1 0 1,0 0 0,-1 0 0,1 0 0,0 0 0,-1 0 0,1-1 0,0 1 0,-1 0 0,1 0 0,0 0 0,-1-1 0,1 1-1,0 0 1,0 0 0,-1-1 0,1 1 0,0 0 0,0-1 0,-1 1 0,1 0 0,0-1 0,0 1 0,0 0 0,0-1 0,0 1-1,-1 0 1,1-1 0,0 1 0,0 0 0,0-1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5:2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91 362 24575,'18'0'0,"0"-2"0,0 0 0,0-1 0,-1 0 0,0-2 0,1 0 0,-2-1 0,32-15 0,-36 14 0,0 0 0,-1 0 0,1-1 0,-2 0 0,1-1 0,-1 0 0,-1-1 0,0 0 0,0 0 0,-1-1 0,0-1 0,9-16 0,-14 20 0,0 0 0,0 0 0,-1-1 0,0 1 0,0-1 0,-1 1 0,0-1 0,-1-14 0,0 20 0,0 1 0,0-1 0,0 0 0,0 0 0,0 1 0,-1-1 0,0 0 0,1 1 0,-1-1 0,0 1 0,0-1 0,0 1 0,-1-1 0,1 1 0,-1 0 0,1-1 0,-1 1 0,0 0 0,0 0 0,0 0 0,0 0 0,0 1 0,0-1 0,0 1 0,0-1 0,-1 1 0,1 0 0,-1-1 0,1 1 0,-4 0 0,-131-11 0,122 8 0,-1 2 0,1 0 0,-1 0 0,0 1 0,0 1 0,-27 4 0,38-3 0,0 0 0,0 0 0,0 1 0,0-1 0,0 1 0,1 1 0,-1-1 0,1 1 0,-1-1 0,1 1 0,0 0 0,0 1 0,0-1 0,0 1 0,1 0 0,-1 0 0,1 0 0,0 0 0,1 0 0,-1 1 0,1-1 0,-1 1 0,-2 9 0,-1 13 0,1-1 0,2 1 0,0 0 0,2-1 0,1 1 0,4 32 0,-1 20 0,-3-71 0,1-1 0,0 1 0,1-1 0,0 1 0,0-1 0,0 0 0,1 0 0,0 0 0,1 0 0,0 0 0,5 8 0,-1-5 0,0 0 0,0 0 0,0-1 0,1 0 0,1 0 0,12 8 0,-15-13 0,1 0 0,0-1 0,0 0 0,0 0 0,0-1 0,0 0 0,1 0 0,-1-1 0,1 0 0,13 0 0,86-7 0,-100 5 0,-1-1 0,1 0 0,-1 0 0,0 0 0,0-1 0,0 0 0,0-1 0,-1 1 0,1-1 0,-1-1 0,0 1 0,7-7 0,14-10 0,-26 21-47,-1 0 0,1-1 0,-1 1 0,1 0 0,-1-1 0,1 1 0,-1 0 0,1-1 0,-1 1-1,1 0 1,-1 0 0,1 0 0,0 0 0,-1 0 0,1 0 0,-1-1 0,1 1 0,0 0 0,-1 1 0,1-1 0,-1 0 0,1 0-1,0 0 1,-1 0 0,1 0 0,-1 1 0,1-1 0,0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26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64 24575,'-3'0'0,"0"1"0,0-1 0,-1 1 0,1-1 0,0 1 0,0 0 0,0 1 0,0-1 0,0 0 0,0 1 0,0 0 0,0-1 0,1 1 0,-1 1 0,0-1 0,1 0 0,0 0 0,0 1 0,-1-1 0,2 1 0,-1 0 0,-2 3 0,-4 9 0,1 0 0,0 1 0,-6 20 0,-1 4 0,10-29 0,0 1 0,1-1 0,1 1 0,0 0 0,0 0 0,1 0 0,1 0 0,0 0 0,1 0 0,0 0 0,5 22 0,-5-28 0,0 0 0,1 0 0,-1 0 0,1 0 0,1-1 0,-1 1 0,1-1 0,0 1 0,0-1 0,1 0 0,-1 0 0,1 0 0,0-1 0,1 1 0,-1-1 0,1 0 0,0 0 0,0 0 0,0-1 0,0 0 0,1 0 0,-1 0 0,1-1 0,8 3 0,-3-3 0,17 5 0,0-2 0,1 0 0,-1-3 0,1 0 0,31-2 0,-55-1 0,-1-1 0,1 1 0,-1-1 0,0 1 0,1-1 0,-1 0 0,0-1 0,0 1 0,0-1 0,0 0 0,-1 0 0,1 0 0,-1 0 0,0-1 0,0 1 0,0-1 0,0 0 0,0 0 0,2-6 0,6-11 0,0-1 0,11-36 0,-13 32 0,-3 11 0,-2-1 0,0 1 0,-1 0 0,0-1 0,-1 0 0,-1 0 0,0 1 0,-1-1 0,-5-31 0,4 40 0,0 0 0,0 0 0,-1 1 0,0-1 0,-1 0 0,1 1 0,-1 0 0,0 0 0,-1 0 0,0 0 0,1 0 0,-2 1 0,1-1 0,-1 1 0,0 0 0,0 1 0,0-1 0,-1 1 0,1 0 0,-1 0 0,0 1 0,0 0 0,-1 0 0,-9-4 0,-2 2 0,0 0 0,-1 2 0,0 0 0,0 1 0,-35 0 0,42 3 0,1 0 0,-1 1 0,1 0 0,0 1 0,0 1 0,0 0 0,1 0 0,-1 1 0,1 0 0,0 0 0,-9 8 0,16-11-49,1 1 1,-1-1-1,1 0 0,0 1 0,0 0 1,0-1-1,0 1 0,1 0 0,-1 0 1,1 0-1,0 0 0,0 0 0,0 0 1,0 0-1,0 0 0,0 0 0,1 1 1,0-1-1,0 0 0,0 0 0,0 1 1,0-1-1,1 0 0,-1 0 0,1 1 0,0-1 1,2 5-1,1 6-6777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2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24575,'-1'34'0,"0"-13"0,1 1 0,0-1 0,2 0 0,7 37 0,-8-54 0,0 0 0,0 0 0,1 0 0,-1 0 0,1 0 0,0-1 0,0 1 0,0-1 0,0 1 0,1-1 0,-1 0 0,1 0 0,0 0 0,0 0 0,0 0 0,0-1 0,1 1 0,-1-1 0,1 0 0,0 0 0,-1 0 0,1-1 0,0 1 0,0-1 0,0 0 0,0 0 0,0 0 0,0 0 0,0-1 0,6 0 0,-4 0 0,0-1 0,-1 0 0,0-1 0,1 1 0,-1-1 0,0 0 0,0 0 0,1 0 0,-2-1 0,1 0 0,0 0 0,-1 0 0,1-1 0,-1 1 0,0-1 0,0 0 0,0 0 0,-1-1 0,5-6 0,0 0 0,-2 0 0,1 0 0,-1 0 0,-1-1 0,0 0 0,0 0 0,3-16 0,2-7-1365,-5 21-5461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2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24575,'0'425'0,"-4"-387"-1365,-1-25-5461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24575,'2'32'0,"9"49"0,-3-17 0,-4-43 35,0 0 0,9 21 1,-8-24-404,0 0 0,-1 0 1,1 21-1,-4-24-6458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2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24575,'4'0'0,"4"4"0,5 1 0,4 0 0,2-2 0,2 0 0,1-1 0,0-1 0,0-1 0,0 0 0,-1-4 0,1-1 0,-1 0 0,-3-2 0,-2-1 0,-3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2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24575,'0'489'0,"4"-451"-1365,1-25-5461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24575,'1'-2'0,"0"0"0,-1 0 0,1 0 0,0-1 0,0 1 0,0 0 0,0 1 0,1-1 0,-1 0 0,0 0 0,1 0 0,-1 1 0,1-1 0,0 1 0,0-1 0,-1 1 0,1 0 0,0-1 0,4 0 0,44-23 0,-43 22 0,1 0 0,0 0 0,0 0 0,0 0 0,0 1 0,0 1 0,1-1 0,-1 1 0,0 1 0,1-1 0,-1 1 0,1 1 0,8 1 0,-13-1 0,-1 0 0,1 0 0,0 1 0,-1-1 0,1 1 0,-1 0 0,1 0 0,-1 0 0,0 1 0,0-1 0,0 1 0,0 0 0,0-1 0,0 1 0,-1 0 0,0 1 0,0-1 0,1 0 0,-2 1 0,1-1 0,0 1 0,-1 0 0,0-1 0,0 1 0,0 0 0,0 0 0,0 6 0,1 2 0,0 0 0,-1 0 0,-1 0 0,0 0 0,-1 0 0,0 0 0,-1 0 0,-5 20 0,6-29 0,0 1 0,-1 0 0,1-1 0,-1 0 0,0 1 0,0-1 0,0 0 0,-1 0 0,1 0 0,-1 0 0,0 0 0,0-1 0,0 1 0,0-1 0,0 0 0,0 0 0,0 0 0,-1 0 0,1-1 0,-1 1 0,0-1 0,1 0 0,-1 0 0,0 0 0,0-1 0,1 1 0,-1-1 0,0 0 0,0 0 0,-6-1 0,-1-1-90,0 0 0,0-1-1,0 0 1,0-1 0,1 0 0,0-1-1,0 0 1,-19-12 0,21 12-463,-4-2-6273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24575,'19'63'0,"-17"-34"0,-1-11 0,1 0 0,1 0 0,0 0 0,10 27 0,-12-41 0,1 0 0,-1 0 0,1 0 0,0-1 0,1 1 0,-1-1 0,0 1 0,1-1 0,0 0 0,0 1 0,0-2 0,0 1 0,1 0 0,-1-1 0,1 1 0,-1-1 0,1 0 0,0 0 0,0 0 0,0-1 0,0 0 0,0 1 0,0-1 0,8 0 0,4 1 0,0-2 0,-1 0 0,1-1 0,0 0 0,21-6 0,-29 6 0,0-2 0,0 1 0,0-1 0,-1 0 0,1 0 0,-1-1 0,0 0 0,0-1 0,0 1 0,0-1 0,11-12 0,-14 11 0,0-1 0,-1 0 0,0 0 0,0-1 0,-1 1 0,0-1 0,0 1 0,0-1 0,0-15 0,2-6 0,0 8-151,0 0-1,-2-1 0,-1 0 0,-1 1 1,0-1-1,-2 0 0,0 1 1,-6-24-1,3 31-6674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24575,'-2'111'0,"5"117"0,2-191 0,16 56 0,-6-31 0,8 62 0,-15-97-1365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24575,'4'0'0,"4"0"0,5 0 0,4 0 0,2 0 0,2 0 0,1 0 0,0 0 0,0 0 0,0 0 0,-1 0 0,1 0 0,-1 0 0,0 0 0,1 0 0,-5 0-8191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2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8:3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39 24575,'-1'-2'0,"1"1"0,0-1 0,-1 0 0,1 1 0,-1-1 0,0 0 0,1 1 0,-1-1 0,0 1 0,0-1 0,0 1 0,0 0 0,0-1 0,0 1 0,0 0 0,-1 0 0,1-1 0,0 1 0,-1 0 0,1 0 0,-1 1 0,1-1 0,-1 0 0,1 0 0,-1 1 0,0-1 0,1 1 0,-1-1 0,0 1 0,-3 0 0,-1-1 0,0 0 0,0 0 0,0 1 0,-1 0 0,1 0 0,0 1 0,-8 1 0,9 0 0,0 0 0,0 0 0,0 1 0,0-1 0,0 1 0,0 0 0,1 1 0,-1-1 0,1 1 0,0 0 0,0 0 0,1 0 0,-1 0 0,1 1 0,0 0 0,0-1 0,0 1 0,1 0 0,0 0 0,0 1 0,0-1 0,0 0 0,0 9 0,-2 4 0,1 0 0,1 1 0,1-1 0,0 1 0,4 33 0,-2-45 0,0-1 0,1 1 0,0-1 0,0 1 0,1-1 0,0 0 0,0 0 0,0 0 0,1 0 0,0 0 0,0-1 0,0 0 0,1 0 0,-1 0 0,1 0 0,9 6 0,-2-2 0,2-1 0,-1 0 0,1 0 0,0-1 0,1-1 0,17 5 0,-28-10 0,-1-1 0,1 1 0,0-1 0,0 0 0,0-1 0,0 1 0,-1-1 0,1 1 0,0-1 0,0 0 0,-1 0 0,1-1 0,-1 1 0,1-1 0,-1 0 0,1 0 0,-1 0 0,0 0 0,0 0 0,0-1 0,0 0 0,-1 1 0,1-1 0,-1 0 0,4-5 0,5-7 0,0-1 0,-1 0 0,15-32 0,-13 0 0,-10 39 0,-3 34 0,1-7 0,0 1 0,0-1 0,2 0 0,0 1 0,8 28 0,-9-44 0,0 0 0,0 1 0,1-1 0,-1 0 0,1 0 0,-1 0 0,1 0 0,0 0 0,0 0 0,1-1 0,-1 1 0,0-1 0,1 1 0,0-1 0,-1 0 0,1 0 0,0 0 0,0 0 0,0 0 0,1-1 0,-1 0 0,0 1 0,0-1 0,1 0 0,-1-1 0,1 1 0,-1 0 0,0-1 0,1 0 0,-1 0 0,1 0 0,-1 0 0,1-1 0,-1 1 0,1-1 0,-1 0 0,4-1 0,-1-1 0,-1 1 0,0-1 0,0 1 0,0-1 0,0-1 0,0 1 0,-1-1 0,1 0 0,-1 0 0,0 0 0,0 0 0,-1-1 0,1 0 0,-1 0 0,0 0 0,3-7 0,6-13 0,19-52 0,-29 70 0,1-1 0,0-1 0,-1 1 0,0-1 0,-1 1 0,0-1 0,0 1 0,0-12 0,-2 17 0,1 0 0,-1 0 0,1-1 0,-1 1 0,0 0 0,0 0 0,0 0 0,0 0 0,-1 1 0,1-1 0,-1 0 0,0 0 0,1 1 0,-1-1 0,-1 1 0,1 0 0,0-1 0,0 1 0,-1 0 0,1 0 0,-1 1 0,-3-3 0,2 2 0,-15-9 0,0 1 0,-1 1 0,0 1 0,-24-6 0,38 12 0,-1 1 0,1 0 0,-1 0 0,0 1 0,1 0 0,-1 0 0,0 0 0,1 1 0,-1 0 0,1 1 0,-1-1 0,1 1 0,-1 1 0,1-1 0,0 1 0,0 0 0,-11 7 0,14-7 0,0 0 0,0 0 0,0 1 0,1-1 0,-1 1 0,1-1 0,-1 1 0,1 0 0,0 0 0,1 0 0,-1 0 0,1 0 0,0 0 0,0 0 0,0 0 0,0 1 0,1-1 0,0 0 0,0 0 0,0 1 0,0-1 0,1 0 0,1 7 0,-1-3 0,1 0 0,-1 0 0,2 0 0,-1 0 0,1-1 0,1 1 0,-1-1 0,1 0 0,0 0 0,1 0 0,8 10 0,-5-12 0,0 1 0,0-1 0,1-1 0,-1 0 0,1 0 0,0-1 0,1 0 0,-1 0 0,0-1 0,13 2 0,33 9 0,-40-8-1365,-1-1-5461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24575,'2'15'0,"0"0"0,1 0 0,1 0 0,0 0 0,0-1 0,14 27 0,7 23 0,-19-45 0,-1 0 0,-1 0 0,0 0 0,-2 1 0,1 20 0,-3-45 0,1-33 0,-2 0 0,-12-73 0,10 104 0,2-1 0,-1 0 0,1 1 0,0-1 0,1 0 0,0 0 0,0 0 0,2-9 0,-1 15 0,-1-1 0,1 1 0,0 0 0,0 0 0,0-1 0,1 1 0,-1 0 0,0 0 0,1 1 0,-1-1 0,1 0 0,0 0 0,0 1 0,-1-1 0,1 1 0,0-1 0,0 1 0,1 0 0,-1 0 0,0 0 0,0 0 0,0 0 0,1 0 0,-1 1 0,0-1 0,1 1 0,-1 0 0,1 0 0,-1 0 0,3 0 0,8-1 0,0 0 0,0 1 0,0 1 0,19 2 0,-28-2 0,-1 0 0,1 0 0,0 1 0,-1-1 0,1 1 0,-1-1 0,1 1 0,-1 0 0,0 1 0,0-1 0,0 0 0,0 1 0,0 0 0,-1 0 0,1-1 0,-1 2 0,0-1 0,0 0 0,3 5 0,2 9 26,-1 0-1,0 1 0,-1 0 1,4 32-1,9 32-1517,-13-69-5334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24575,'74'1'0,"79"-2"0,-144 0-170,-1 0-1,1-1 0,0-1 1,-2 0-1,1 1 0,1-1 1,8-7-1,-5 4-6655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238 395 24575,'16'-47'0,"-10"34"0,-3 7 0,0-1 0,-1 0 0,0 0 0,0 0 0,-1 0 0,0 0 0,0 0 0,-1 0 0,0-14 0,0 19 0,-1-1 0,0 1 0,1 0 0,-1-1 0,0 1 0,0 0 0,0-1 0,0 1 0,-1 0 0,1 0 0,-1 0 0,1 0 0,-1 0 0,0 0 0,1 0 0,-1 1 0,0-1 0,0 1 0,0-1 0,-1 1 0,1 0 0,0 0 0,0 0 0,-1 0 0,1 0 0,0 0 0,-1 1 0,1-1 0,-1 1 0,1 0 0,-4 0 0,-10-3 0,0 2 0,-1 0 0,0 1 0,-31 4 0,44-3 0,0 0 0,0 0 0,1 0 0,-1 0 0,0 0 0,0 1 0,0 0 0,1 0 0,-1 0 0,1 0 0,0 0 0,-1 1 0,1 0 0,0-1 0,1 1 0,-1 0 0,0 1 0,1-1 0,0 0 0,-1 1 0,2-1 0,-1 1 0,0 0 0,-2 6 0,-2 9 0,1 0 0,1 0 0,0 1 0,1-1 0,2 1 0,0 0 0,0-1 0,2 1 0,6 34 0,-6-49 0,1-1 0,0 1 0,1 0 0,-1 0 0,1-1 0,0 0 0,0 1 0,0-1 0,1 0 0,-1 0 0,1-1 0,0 1 0,0-1 0,0 0 0,1 0 0,4 3 0,-6-5 0,1 1 0,-1 0 0,1-1 0,-1 1 0,1-1 0,0 0 0,-1 0 0,1 0 0,0-1 0,0 0 0,-1 1 0,1-1 0,0 0 0,0-1 0,0 1 0,-1-1 0,1 0 0,0 1 0,-1-2 0,1 1 0,-1 0 0,7-4 0,-4 2 0,0-1 0,-1 1 0,1-1 0,-1-1 0,0 1 0,0-1 0,0 0 0,-1 0 0,0 0 0,1-1 0,-2 1 0,1-1 0,-1 0 0,0 0 0,0 0 0,-1-1 0,0 1 0,0-1 0,2-7 0,3-24 0,-1 0 0,-2 1 0,-1-41 0,-2 58 0,1 1 0,5-28 0,4-36 0,-12-15 0,1 153 0,-1-19 0,1-1 0,2 1 0,10 58 0,14 50 0,-23-121 0,-2-12 0,1 1 0,0-1 0,0 0 0,1 0 0,6 14 0,-7-22 0,-1-1 0,1 1 0,-1 0 0,1-1 0,0 1 0,0-1 0,0 0 0,1 0 0,-1 0 0,0 0 0,1 0 0,-1 0 0,1 0 0,0-1 0,0 1 0,0-1 0,-1 0 0,1 0 0,0 0 0,0 0 0,1-1 0,-1 1 0,0-1 0,3 0 0,0 1-57,0 0 0,1-1 1,-1 0-1,0 0 0,0-1 0,0 1 0,0-1 0,0-1 0,0 1 0,0-1 0,0 0 1,0 0-1,-1-1 0,1 0 0,-1 0 0,1 0 0,-1-1 0,0 1 0,-1-1 1,1 0-1,-1-1 0,1 1 0,4-8 0,-3 0-6769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24575,'4'0'0,"0"3"0,1 5 0,-2 5 0,0 4 0,-2 2 0,4 2 0,0 1 0,0 0 0,-1 0 0,2-4 0,0-1 0,-1 0 0,-1 1 0,2-3 0,0 0 0,0 0 0,-3-1-8191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24575,'0'-3'0,"0"1"0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24575,'-2'117'0,"4"126"0,2-218-273,0 0 0,1-1 0,2 0 0,18 45 0,-19-57-6553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24575,'4'0'0,"4"0"0,5 0 0,4 0 0,2 0 0,-2-3 0,0-2 0,0 1 0,2 0 0,-4 5 0,-3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0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24575,'4'0'0,"0"4"0,1 4 0,-1 5 0,-2 4 0,0 2 0,-1 2 0,3 0 0,0 1 0,1 0 0,-1 0 0,2-4 0,0-1 0,-1 0 0,-1 1 0,-2-3-8191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1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10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24575,'-2'68'0,"0"-42"0,1-1 0,1 0 0,1 0 0,7 37 0,-7-57 0,1 1 0,0-1 0,0 0 0,0 0 0,1 0 0,0 0 0,0 0 0,0 0 0,1-1 0,-1 1 0,1-1 0,0 0 0,0 0 0,0-1 0,1 1 0,-1-1 0,1 0 0,9 5 0,-3-4 0,-1 0 0,1-1 0,-1 0 0,1 0 0,0-1 0,0-1 0,0 0 0,17 0 0,7-1 0,-20 1 0,0-1 0,0 0 0,0-1 0,-1-1 0,23-5 0,-33 6 0,-1-1 0,1 1 0,0-1 0,-1 0 0,1 0 0,-1 0 0,0-1 0,0 1 0,1-1 0,-2 1 0,1-1 0,0 0 0,-1 0 0,1 0 0,-1-1 0,0 1 0,0-1 0,0 1 0,0-1 0,-1 1 0,1-1 0,-1 0 0,0 0 0,0 0 0,0-5 0,2-26 0,-1 1 0,-1 0 0,-6-52 0,4 81 0,1 1 0,-1-1 0,-1 0 0,1 0 0,0 1 0,-1-1 0,0 0 0,0 1 0,-1 0 0,1 0 0,-1-1 0,0 1 0,0 1 0,0-1 0,-1 0 0,1 1 0,-1 0 0,0 0 0,0 0 0,0 0 0,0 0 0,0 1 0,-1 0 0,1 0 0,-1 0 0,1 0 0,-1 1 0,0 0 0,-5-1 0,-12-1 0,0 0 0,0 2 0,0 0 0,0 2 0,-25 3 0,41-3 0,0-1 0,0 1 0,1 0 0,-1 1 0,0-1 0,0 1 0,1 0 0,-1 0 0,1 1 0,0 0 0,-1 0 0,2 0 0,-1 1 0,0-1 0,0 1 0,1 0 0,0 1 0,0-1 0,0 1 0,1 0 0,-1-1 0,1 2 0,0-1 0,0 0 0,1 1 0,0-1 0,0 1 0,0-1 0,1 1 0,-1 0 0,1 0 0,1 0 0,-1 0 0,1 0 0,0 0 0,0 0 0,1 0 0,0 0 0,0-1 0,0 1 0,4 10 0,-2-11 7,0 0 0,0 0 0,0 0 0,0-1 0,1 1 0,0-1 0,0 0 0,0 0 0,0 0 0,1 0 0,0-1 0,0 1 0,0-1 0,0-1 0,6 4 0,13 4-413,-1-1 0,28 6 0,-46-13 147,10 2-6567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2:1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24575,'1'44'0,"2"0"0,9 43 0,-8-58 0,-1-5 0,1-1 0,1 0 0,1 0 0,15 36 0,0-118 0,-18 36 0,-1 3 0,2 1 0,8-30 0,-9 41 0,0 1 0,1-1 0,0 1 0,0 0 0,1-1 0,0 2 0,0-1 0,1 1 0,6-7 0,-2 5 0,-1 0 0,2 0 0,-1 1 0,1 1 0,0 0 0,0 0 0,1 1 0,0 0 0,17-4 0,-24 8 0,0-1 0,0 1 0,0 0 0,1 1 0,-1-1 0,0 1 0,0 0 0,0 0 0,0 1 0,1-1 0,-1 1 0,0 0 0,0 1 0,0-1 0,0 1 0,-1 0 0,1 0 0,0 1 0,-1-1 0,1 1 0,-1 0 0,0 0 0,0 0 0,0 1 0,6 7 0,-1 6 0,0 0 0,-1 1 0,-1 0 0,7 29 0,-13-44 0,7 24-273,-1 0 0,-2 0 0,-1 0 0,2 47 0,-6-56-6553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8:29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24575,'124'3'0,"134"-6"0,-195-8 0,-45 7 0,1 1 0,29-1 0,75 6 0,92-4 0,-152-8 0,-43 6 0,0 1 0,26-1 0,59 5-1365,-87-1-5461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24575,'1'0'0,"0"1"0,0-1 0,0 1 0,0-1 0,0 1 0,0 0 0,0-1 0,0 1 0,-1 0 0,1-1 0,0 0 0,0 1 0,-1 0 0,1 0 0,0 0 0,-1 0 0,1 0 0,-1 0 0,1 0 0,-1 0 0,0 0 0,1 0 0,-1 0 0,0 0 0,0-1 0,0 1 0,0 2 0,3 38 0,-2-30 0,21 110 0,-4-25 0,-11-69 0,-1 0 0,-1 1 0,0 29 0,-5-46-227,1-1-1,1 0 1,-1 0-1,1 0 1,6 15-1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38:3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24575,'42'-1'0,"0"-2"0,49-9 0,158-35 0,-123 24 0,-68 15 0,-30 3 0,56-2 0,128 8-1365,-194-1-5461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24575,'-10'59'0,"8"-52"0,0 0 0,0 1 0,1-1 0,-1 1 0,2-1 0,-1 1 0,1 0 0,1-1 0,1 11 0,-1-15 0,0-1 0,1 0 0,-1 0 0,1 0 0,-1 0 0,1 0 0,0-1 0,-1 1 0,1 0 0,0-1 0,0 1 0,0-1 0,1 0 0,-1 0 0,0 1 0,0-1 0,1-1 0,-1 1 0,0 0 0,1-1 0,-1 1 0,1-1 0,-1 0 0,1 0 0,-1 0 0,1 0 0,-1 0 0,6-1 0,8-1 0,1 0 0,31-10 0,-42 11 0,-2-1 0,1 1 0,0 0 0,0 0 0,0 0 0,-1 0 0,1 1 0,0 0 0,0 0 0,0 1 0,0-1 0,0 1 0,0 0 0,-1 0 0,1 1 0,0-1 0,-1 1 0,1 0 0,-1 0 0,7 5 0,-6-3 0,0 1 0,0 0 0,-1 1 0,1-1 0,-1 1 0,0 0 0,-1 0 0,1 0 0,-1 0 0,0 1 0,-1-1 0,1 1 0,1 9 0,4 11 0,-5-18 0,0 0 0,0 1 0,-1-1 0,0 1 0,0 18 0,-2-26 0,0 1 0,0-1 0,-1 0 0,1 1 0,-1-1 0,1 1 0,-1-1 0,0 0 0,0 0 0,0 1 0,-1-1 0,1 0 0,0 0 0,-1 0 0,1 0 0,-1 0 0,0-1 0,0 1 0,1 0 0,-1-1 0,0 1 0,-1-1 0,1 0 0,0 0 0,0 0 0,0 0 0,-1 0 0,-3 1 0,-23 6 0,-2-1 0,1-1 0,-1-1 0,1-2 0,-1-1 0,0-2 0,-47-5 0,60 2-1365,4-2-5461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2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24575,'0'-4'0,"3"0"0,5-1 0,5 2 0,4 0 0,2 1 0,2 2 0,1-1 0,0 1 0,0 0 0,0 1 0,0-1 0,-1 0 0,0 0 0,1 0 0,-1 0 0,-3 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24575,'3'0'0,"6"0"0,4 0 0,3 0 0,4 0 0,1 0 0,0 0 0,1 0 0,0 0 0,0 0 0,0 0 0,-4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3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24575,'0'-1'0,"0"-1"0,1 0 0,-1 1 0,1-1 0,0 0 0,-1 1 0,1-1 0,0 1 0,0-1 0,0 1 0,0-1 0,0 1 0,1 0 0,-1-1 0,0 1 0,1 0 0,-1 0 0,1 0 0,-1 0 0,4-1 0,40-19 0,-24 12 0,-7 2 0,-1 0 0,0-1 0,-1-1 0,0 0 0,0-1 0,-1 0 0,0-1 0,-1 0 0,0 0 0,-1-1 0,0 0 0,11-23 0,-8 15 0,-10 27 0,-13 35 0,6-26 0,0 2 0,2-1 0,0 0 0,1 1 0,1-1 0,1 22 0,0-17 0,-1 1 0,-1-1 0,-6 25 0,5-28-341,0-1 0,1 1-1,1 22 1,1-23-6485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24575,'-1'14'0,"-1"0"0,0 0 0,-1 0 0,0 0 0,-1-1 0,0 1 0,-2-1 0,1 0 0,-1 0 0,-1-1 0,-1 1 0,-10 13 0,15-21 0,-1 0 0,1 1 0,0-1 0,1 1 0,-1 0 0,1 0 0,1 0 0,-1 0 0,1 0 0,0 0 0,-1 8 0,3-11 0,-1-1 0,0 0 0,1 1 0,-1-1 0,1 0 0,0 1 0,0-1 0,0 0 0,0 0 0,0 0 0,0 0 0,1 0 0,-1 0 0,1 0 0,-1 0 0,1-1 0,0 1 0,0-1 0,-1 1 0,1-1 0,0 0 0,1 1 0,-1-1 0,0 0 0,0 0 0,0-1 0,0 1 0,1 0 0,-1-1 0,0 1 0,1-1 0,2 0 0,127 19 0,-120-17 0,0 0 0,0-1 0,0-1 0,0 0 0,0 0 0,0-1 0,19-4 0,-27 4 0,-1-1 0,1 1 0,0-1 0,0 0 0,-1 0 0,1 0 0,-1 0 0,0 0 0,0-1 0,0 0 0,0 1 0,0-1 0,0 0 0,-1-1 0,1 1 0,-1 0 0,0-1 0,0 1 0,0-1 0,-1 0 0,1 1 0,-1-1 0,0 0 0,0 0 0,0 0 0,0-4 0,2-19 0,-2 0 0,-2-36 0,0 42 0,1 311-1365,0-272-5461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24575,'0'-2'0,"1"1"0,-1 0 0,1 0 0,0 0 0,0 0 0,0 0 0,-1 0 0,1 0 0,0 0 0,0 0 0,0 0 0,0 1 0,0-1 0,0 0 0,1 1 0,-1-1 0,0 1 0,0-1 0,0 1 0,1-1 0,-1 1 0,0 0 0,1 0 0,-1-1 0,0 1 0,0 0 0,2 0 0,44-3 0,-42 3 0,45 0 0,-24 0 0,0 0 0,-1-2 0,1-1 0,-1-1 0,36-9 0,-42 6-1365,-2 2-5461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8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24575,'11'136'0,"-5"-90"0,0 49 0,-7-72-112,0-10-97,1-1 0,0 1 0,1 0 1,1-1-1,4 20 0,-2-18-6617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0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24575,'-4'4'0,"-1"4"0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60 24575,'0'-2'0,"0"1"0,0-2 0,0 1 0,1 0 0,-1 0 0,1-1 0,0 2 0,-1-1 0,1 0 0,0 0 0,0 0 0,0 0 0,0 0 0,1 1 0,-1-1 0,1 0 0,-1 1 0,1-1 0,-1 0 0,2 0 0,1 0 0,0-1 0,0 1 0,0 0 0,0 0 0,1 1 0,-1 0 0,1 0 0,-2 0 0,9-1 0,-2 1 0,0 0 0,-1 1 0,1 0 0,0 1 0,-1 0 0,1 0 0,0 1 0,15 5 0,-21-5 0,0 0 0,-1 0 0,0 0 0,1 1 0,-1 0 0,-1 0 0,1-1 0,-1 1 0,1 0 0,-1 1 0,1-1 0,-1 0 0,0 1 0,0-1 0,-1 0 0,1 1 0,-1 0 0,0 0 0,0-1 0,1 7 0,1 10 0,-1-1 0,-1 34 0,-1-50 0,0 0 0,0 0 0,0 0 0,0 1 0,0 0 0,0-2 0,-1 2 0,0-1 0,0 0 0,0 0 0,0 0 0,0 1 0,-1-1 0,0-1 0,1 1 0,-1 0 0,0 0 0,-1-1 0,1 1 0,0 0 0,-4 2 0,1-3 0,1 0 0,-1 0 0,0 0 0,0 0 0,-1 0 0,1-1 0,0-1 0,0 1 0,0 0 0,-1-1 0,0 0 0,-7 0 0,-6 0-170,0-1-1,-1 0 0,1-1 1,-1-1-1,1-1 0,0 0 1,-26-11-1,33 10-6655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24575,'0'0'-8191</inkml:trace>
  <inkml:trace contextRef="#ctx0" brushRef="#br0" timeOffset="1">0 85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48 105 24575,'0'-3'0,"0"-1"0,1 0 0,-1 1 0,1-1 0,0 0 0,0 1 0,0-1 0,0 1 0,1 0 0,-1-1 0,1 1 0,0 0 0,0 0 0,0 0 0,0 0 0,1 0 0,2-2 0,0 0 0,0 1 0,0 1 0,1-1 0,-1 1 0,1 0 0,0 0 0,0 0 0,0 1 0,9-2 0,-6 2 0,0 0 0,0 0 0,0 1 0,1 0 0,-1 1 0,0 0 0,1 1 0,-1-1 0,0 2 0,0-1 0,1 2 0,-1-1 0,14 7 0,-4 0 0,-5-2 0,-1 0 0,0 0 0,0 1 0,22 18 0,-34-25 0,1 1 0,-1-1 0,0 0 0,1 1 0,-1-1 0,0 1 0,0 0 0,0-1 0,0 1 0,0 0 0,0-1 0,0 1 0,-1 0 0,1 0 0,-1 0 0,1 0 0,-1 0 0,0 0 0,1 0 0,-1 0 0,0 0 0,0-1 0,-1 1 0,1 0 0,0 0 0,-1 0 0,1 0 0,-1 0 0,0 0 0,1 0 0,-1-1 0,0 1 0,0 0 0,0-1 0,0 1 0,0 0 0,-1-1 0,1 0 0,0 1 0,-1-1 0,1 0 0,-1 1 0,0-1 0,1 0 0,-3 1 0,-3 2 0,1 0 0,-1 0 0,0-1 0,0 1 0,0-2 0,0 1 0,-1-1 0,1 0 0,-1-1 0,1 1 0,-1-2 0,0 1 0,-11-1 0,50-1 0,-15 0 0,1 1 0,-1 0 0,0 1 0,20 4 0,-30-3 0,-1-1 0,1 1 0,-1 0 0,0 0 0,0 1 0,0-1 0,0 1 0,-1 0 0,1 0 0,-1 1 0,1 0 0,-1-1 0,0 1 0,-1 1 0,1-1 0,-1 0 0,4 8 0,-2-4 0,-1-1 0,0 1 0,-1 1 0,0-1 0,0 0 0,-1 1 0,0 0 0,0-1 0,0 17 0,-2-22 0,0 1 0,-1 0 0,1 0 0,-1 0 0,1-1 0,-1 1 0,0 0 0,-1-1 0,1 1 0,0-1 0,-1 0 0,0 1 0,0-1 0,0 0 0,0 0 0,-1 0 0,1 0 0,-1 0 0,0-1 0,1 1 0,-1-1 0,0 0 0,-1 0 0,-5 3 0,-3 1 0,-1-1 0,-1 0 0,1-2 0,-1 1 0,1-1 0,-1-1 0,-15 0 0,-104-3 0,53-2 0,47 4 0,22 0 0,-1 0 0,0-1 0,0-1 0,0 0 0,-17-4 0,19-2-76,21 2 266,19 0-1669,-12 4-5347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24575,'466'0'0,"-442"-1"0,48-9 0,-47 5 0,45-2 0,98-13 0,171 21-1365,-321-1-5461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 24575,'0'0'0,"1"-1"0,-1 1 0,1 0 0,-1-1 0,1 1 0,-1 0 0,1-1 0,-1 1 0,1 0 0,-1 0 0,1-1 0,-1 1 0,1 0 0,-1 0 0,1 0 0,-1 0 0,1 0 0,0 0 0,-1 0 0,1 0 0,-1 0 0,1 0 0,0 0 0,-1 0 0,1 0 0,-1 0 0,1 1 0,-1-1 0,1 0 0,-1 0 0,1 1 0,-1-1 0,1 0 0,-1 1 0,1 0 0,26 10 0,-25-10 0,49 30 0,-39-23 0,-1-1 0,1 0 0,0-1 0,16 6 0,-27-12 0,1 1 0,0-1 0,0 1 0,0-1 0,0 1 0,-1 0 0,1 0 0,0 0 0,-1 0 0,1 0 0,-1 0 0,1 1 0,-1-1 0,1 0 0,-1 1 0,0-1 0,0 1 0,0-1 0,0 1 0,2 3 0,-3-3 0,0-1 0,0 1 0,0 0 0,0-1 0,0 1 0,0 0 0,0-1 0,-1 1 0,1-1 0,-1 1 0,1 0 0,-1-1 0,0 1 0,0-1 0,1 0 0,-1 1 0,0-1 0,0 0 0,-2 2 0,-2 3 0,-1-1 0,1 0 0,-1 0 0,-1 0 0,1-1 0,-1 0 0,1 0 0,-15 6 0,-31 5 0,-64 10 0,102-22 0,9-2-1365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24575,'66'2'0,"-44"0"0,-1-1 0,1-1 0,0 0 0,-1-2 0,1-1 0,-1 0 0,25-8 0,-36 7 0,0 0 0,0-1 0,-1 0 0,0-1 0,0 0 0,0-1 0,-1 1 0,14-15 0,-19 17 0,0 1 0,0 0 0,-1-1 0,1 0 0,-1 1 0,0-1 0,-1 0 0,1 0 0,0 0 0,-1 0 0,0-1 0,0 1 0,0 0 0,-1 0 0,0-1 0,1 1 0,-1 0 0,-1-1 0,1 1 0,-1 0 0,1-1 0,-1 1 0,-1 0 0,-1-7 0,1 9 0,1 0 0,0 0 0,0 0 0,-1 0 0,1 0 0,-1 1 0,0-1 0,1 1 0,-1-1 0,0 1 0,0-1 0,0 1 0,0 0 0,0 0 0,0 0 0,0 0 0,-1 0 0,1 0 0,0 1 0,0-1 0,-3 1 0,-61-4 0,15 1 0,44 1 0,-1 0 0,0 1 0,-1 0 0,1 0 0,0 1 0,-9 0 0,14 1 0,1-1 0,0 1 0,-1-1 0,1 1 0,-1 0 0,1 0 0,0 0 0,0 0 0,0 1 0,-1-1 0,1 0 0,1 1 0,-1 0 0,0-1 0,0 1 0,0 0 0,1 0 0,-1 0 0,1 0 0,0 0 0,-1 0 0,1 1 0,-1 3 0,-4 8 0,2 0 0,-1 1 0,2 0 0,0 0 0,1 0 0,0 0 0,1 0 0,1 16 0,0-24 0,1 0 0,0-1 0,0 1 0,0 0 0,1-1 0,-1 1 0,2-1 0,-1 1 0,1-1 0,0 0 0,0 0 0,1 0 0,-1 0 0,1-1 0,1 0 0,-1 0 0,1 0 0,0 0 0,10 8 0,-6-8 0,0 1 0,0-1 0,0-1 0,1 0 0,0 0 0,0-1 0,0 0 0,0-1 0,0 0 0,0 0 0,1-1 0,-1 0 0,0-1 0,1-1 0,-1 1 0,0-2 0,1 1 0,15-6 0,10-2-106,-26 7 9,-1 1 0,0-2 0,1 1 1,-1-2-1,0 1 0,0-1 0,-1 0 0,1-1 0,-1 0 1,0 0-1,0-1 0,12-12 0,-12 8-6729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24575,'4'0'0,"0"2"0,0-1 0,0 0 0,0 1 0,0 0 0,-1 0 0,1 0 0,0 0 0,-1 1 0,0-1 0,1 1 0,-1 0 0,0 0 0,0 0 0,-1 0 0,4 5 0,4 4 0,-1 1 0,0 1 0,7 15 0,2 2 0,1 0 0,1-2 0,2 0 0,42 43 0,-46-53 0,52 50 0,-65-65 0,0 0 0,0 0 0,1-1 0,-1 1 0,1-1 0,0-1 0,0 1 0,0-1 0,0 0 0,0 0 0,0-1 0,9 2 0,-14-3 2,0 0 1,-1 0-1,1 0 0,0 0 0,0 0 0,0 0 0,-1 0 1,1 0-1,0 0 0,0-1 0,-1 1 0,1 0 1,0-1-1,0 1 0,-1 0 0,1-1 0,0 1 0,-1-1 1,1 1-1,0-1 0,-1 1 0,1-1 0,-1 1 1,1-1-1,-1 0 0,1 1 0,-1-1 0,1 0 0,-1 1 1,0-1-1,1 0 0,-1 1 0,0-1 0,0 0 0,0 0 1,1 0-1,-1 1 0,0-1 0,0 0 0,0 0 1,0 0-1,0 1 0,0-1 0,-1 0 0,1 0 0,0 0 1,0 1-1,0-1 0,-1 0 0,1 0 0,0 1 0,-1-1 1,1 0-1,-2 0 0,-21-41-1487,11 27-5341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24575,'-2'0'0,"0"1"0,0-1 0,1 1 0,-1 0 0,0 0 0,0 0 0,0 0 0,0 0 0,1 0 0,-1 0 0,1 1 0,-1-1 0,1 0 0,-1 1 0,1 0 0,-2 2 0,-24 35 0,15-20 0,-126 174 0,125-176 0,-8 16 0,21-32 0,0-1 0,1 1 0,-1-1 0,0 0 0,1 1 0,-1-1 0,0 1 0,1-1 0,-1 0 0,1 0 0,-1 1 0,1-1 0,-1 0 0,1 0 0,-1 1 0,1-1 0,-1 0 0,1 0 0,-1 0 0,1 0 0,-1 0 0,1 0 0,-1 0 0,1 0 0,0 0 0,-1 0 0,1 0 0,-1 0 0,1 0 0,-1 0 0,1-1 0,-1 1 0,1 0 0,-1 0 0,1-1 0,-1 1 0,1-1 0,25-6 0,73-29-1365,-85 32-5461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0,0 1 0,0-1 0,0 1 0,0 0 0,0-1 0,0 1 0,0 0 0,-1 0 0,1 0 0,0-1 0,-1 1 0,1 0 0,0 0 0,-1 0 0,1 0 0,-1 0 0,0 0 0,1 0 0,-1 0 0,0 0 0,1 1 0,-1-1 0,0 0 0,0 2 0,4 41 0,-3-32 0,8 44 0,-5-33 0,0 1 0,-1 25 0,-1-32 0,0 0 0,1 0 0,9 32 0,-12-49-40,0-1 0,0 1 0,0 0 0,0 0-1,0 0 1,0 0 0,0 0 0,0 0 0,0 0 0,1 0 0,-1 0-1,0-1 1,0 1 0,0 0 0,0 0 0,0 0 0,0 0-1,0 0 1,0 0 0,0 0 0,0 0 0,0 0 0,1 0 0,-1 0-1,0 0 1,0 0 0,0 0 0,0 0 0,0 0 0,0 0-1,0 0 1,0 0 0,1 0 0,-1-9-6786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24575,'4'0'0,"1"4"0,3 0 0,4 1 0,0 2 0,-2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24575,'0'49'0,"-1"-1"0,2 0 0,12 83 0,-6-78-3,-2 0-1,-3 0 1,-5 63-1,1-11-1347,2-86-5475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24575,'1'26'0,"6"49"0,-6-67 0,1 0 0,0 1 0,1-1 0,-1 0 0,1 1 0,1-1 0,0-1 0,1 1 0,8 10 0,-7-11 0,1-1 0,1 0 0,0-1 0,1 1 0,-2-1 0,2-1 0,0 1 0,0-2 0,-1 1 0,2-1 0,0 0 0,-1 0 0,0-2 0,1 1 0,0-1 0,-1 0 0,1-1 0,13-1 0,-16 1 0,1 0 0,1-1 0,-1 0 0,-1 0 0,1 0 0,0-1 0,0-1 0,-1 1 0,9-4 0,-11 3 0,-1 0 0,1 0 0,-1 0 0,-1 1 0,1-2 0,-1 0 0,1 1 0,-1-1 0,1 0 0,-1 0 0,-1 1 0,1-2 0,0 0 0,-1 2 0,2-9 0,2-9-195,-1 1 0,0 0 0,-2-1 0,0 0 0,-2 1 0,-1-31 0,0 34-6631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1:1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24575,'0'-4'0,"4"0"0,4-1 0,5 2 0,4 0 0,2 1 0,2-2 0,1-1 0,0 0 0,0 1 0,-4-2 0,-1 0 0,0 1 0,-3-2 0,0-1 0,-3 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9:45:5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1 24575,'-691'0'0,"679"0"0,-1 0 0,1 2 0,-1-1 0,1 1 0,-22 7 0,31-7 0,-1-1 0,1 0 0,-1 1 0,1-1 0,0 1 0,-1 0 0,1 0 0,0 0 0,0 1 0,0-1 0,1 1 0,-1 0 0,1-1 0,-1 1 0,1 0 0,0 0 0,0 1 0,0-1 0,1 0 0,-1 1 0,1-1 0,0 1 0,-1 3 0,0 17 0,1-1 0,1 1 0,1 0 0,1-1 0,10 45 0,-6-34 0,4 65 0,-13 63 0,6 125 0,-3-284 0,1 0 0,-1-1 0,1 1 0,0 0 0,0 0 0,0-1 0,0 1 0,1-1 0,-1 1 0,1-1 0,-1 1 0,1-1 0,0 0 0,0 0 0,0 0 0,0 0 0,0 0 0,1 0 0,-1-1 0,1 1 0,-1-1 0,1 0 0,-1 1 0,1-1 0,0 0 0,-1-1 0,1 1 0,0 0 0,0-1 0,5 1 0,12 1 0,-1-2 0,1 0 0,31-4 0,-14 2 0,563-1 46,-327 4-1457,-250-1-5415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9:45:5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853 2 24575,'-769'0'0,"765"-1"0,1 1 0,0 0 0,0 0 0,-1 0 0,1 1 0,0-1 0,0 1 0,-1 0 0,1 0 0,0 0 0,0 0 0,0 0 0,0 1 0,0-1 0,1 1 0,-1 0 0,0 0 0,1 0 0,-1 0 0,1 0 0,-3 3 0,3 0 0,-1 0 0,1 1 0,0-1 0,1 0 0,-1 1 0,1-1 0,0 1 0,0 0 0,1-1 0,-1 1 0,2 9 0,4 652 0,-6-641 0,0-24 0,1 0 0,-1 0 0,1 0 0,-1 0 0,1 1 0,0-1 0,0 0 0,0 0 0,0 0 0,0 1 0,1-1 0,-1 0 0,1 0 0,-1 0 0,1 0 0,0 0 0,0 0 0,0 0 0,0 0 0,0 0 0,0 0 0,1-1 0,-1 1 0,0 0 0,1-1 0,0 1 0,-1-1 0,1 1 0,0-1 0,-1 0 0,1 0 0,0 0 0,0 0 0,0 0 0,0 0 0,0-1 0,0 1 0,5 0 0,13 4 0,0 0 0,40 2 0,23 5 0,102 15 0,-137-20 0,0-2 0,0-2 0,88-6 0,-29 0 0,396 3 0,-456 5-1365,-30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313 181 24575,'0'-10'0,"0"0"0,-1 0 0,0 0 0,-1 0 0,-5-17 0,5 22 0,0 0 0,0 1 0,0-1 0,-1 1 0,0-1 0,0 1 0,-1 0 0,1 0 0,-1 0 0,0 0 0,0 2 0,0-2 0,-6-2 0,0-1 0,-1 1 0,1 1 0,-1-1 0,-1 3 0,2-2 0,-21-2 0,24 5 0,0 1 0,-1 0 0,1 0 0,1 1 0,-2 0 0,1 1 0,0-1 0,-1 1 0,2 1 0,-1-1 0,0 0 0,-12 6 0,16-4 0,-1 0 0,0-1 0,1 1 0,-1 0 0,0 1 0,1-1 0,0 0 0,0 1 0,0-1 0,1 2 0,0-1 0,0-1 0,0 2 0,0 0 0,0-2 0,1 2 0,0 0 0,0-1 0,0 0 0,0 1 0,1 8 0,-1 0 0,0 0 0,2 0 0,0 1 0,0-1 0,1 0 0,6 17 0,-7-25 0,0-2 0,0 2 0,0-1 0,1 0 0,0 0 0,0 1 0,0-2 0,1 1 0,0 0 0,-1-1 0,1 0 0,1 1 0,-1-1 0,1 0 0,-1 0 0,0 0 0,1-1 0,0 0 0,0 0 0,0 1 0,1-1 0,-1 0 0,0-1 0,1 1 0,-1-1 0,0-1 0,1 1 0,0 0 0,0-1 0,-1 0 0,1 0 0,-1 0 0,1 0 0,-1-1 0,1 0 0,0 1 0,-1-1 0,1 0 0,0-1 0,-2 0 0,1 0 0,1 0 0,-1 0 0,0 0 0,0 0 0,0-1 0,-1 0 0,1 0 0,-2 0 0,2 0 0,-1-1 0,0 1 0,-1-1 0,5-6 0,-4 4 0,0 1 0,-1-1 0,0 0 0,0 1 0,0-1 0,-1 1 0,-1-2 0,1-8 0,0 11 0,-1-2 0,1 2 0,-1-1 0,1 0 0,1 1 0,-1-1 0,1 1 0,0-1 0,0 0 0,0 1 0,5-6 0,-7 9 0,0 1 0,0 0 0,0 0 0,1 0 0,-1 0 0,0 0 0,0-1 0,1 1 0,-1 0 0,0 0 0,1-1 0,-1 1 0,0 0 0,1 0 0,-1 0 0,1 0 0,-1-1 0,0 1 0,1 0 0,-1 0 0,0 0 0,1 0 0,-1 0 0,1 0 0,-1 0 0,0 0 0,1 0 0,-1 0 0,1 0 0,-1 1 0,0-1 0,1 0 0,-1 0 0,0 0 0,1 0 0,-1 1 0,0-1 0,1 0 0,-1 1 0,12 15 0,4 29 0,-15-44 0,8 40 0,-7-30 0,0 1 0,1-1 0,1 2 0,0-2 0,0-1 0,11 19 0,-5-18-1365,1-5-5461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24575,'1'64'0,"14"89"0,5 8 0,1-45-1365,-18-101-5461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7:5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24575,'4'0'0,"4"0"0,4 0 0,5 0 0,1 0 0,3 0 0,0 0 0,0 0 0,1 0 0,-1 0 0,0 0 0,0 0 0,-3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1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2739 24575,'577'0'0,"-553"1"0,46 8 0,-46-4 0,44 1 0,65 5 0,-60-2 0,195 29 0,-205-29 0,-22-4 0,60 1 0,599-6 0,-679 1 0,0 1 0,28 6 0,3 0 0,3 1 0,-30-5 0,2 0 0,31 0 0,1548-5 0,-1583 0 0,46-8 0,-45 4 0,44-2 0,1188 8 0,-1254 0 0,0-1 0,1 0 0,0 0 0,-1 0 0,1-1 0,0 1 0,-1-1 0,1 1 0,-1 0 0,1-1 0,-1 0 0,0 0 0,1 0 0,-2 0 0,1-1 0,1 1 0,-1-1 0,0 1 0,0 0 0,0-1 0,1-2 0,-1 0 0,0 1 0,0-2 0,0 1 0,-1 1 0,0-2 0,0 1 0,0 0 0,0 0 0,-1-1 0,0 2 0,0-9 0,-4-266 0,3 260 0,-1 1 0,-6-26 0,4 25 0,0 0 0,0-24 0,6-80 0,-3-90 0,-8 142 0,4 41 0,-2-48 0,6 39 0,-8-40 0,3 40 0,2-43 0,5-880 0,-2 943 0,-1 0 0,-6-24 0,-3-36 0,9 1 0,0 25 0,2 0 0,8-57 0,-8 108 0,0 0 0,0-1 0,0 1 0,0 0 0,0 0 0,0 0 0,0 0 0,-1 0 0,1-1 0,0 1 0,-1 1 0,1-1 0,-1 0 0,1 0 0,-1 0 0,0 0 0,1 0 0,-1 1 0,0-1 0,0 0 0,0 0 0,1 0 0,-1 1 0,0-1 0,0 0 0,0 1 0,0 0 0,0 0 0,0-1 0,1 1 0,-2-1 0,1 1 0,0 0 0,0 0 0,0-1 0,0 1 0,0 0 0,0 0 0,-2 0 0,-55 2 0,40-1 0,-469 2 0,272-5 0,215 3 0,-1-1 0,1 0 0,-1 0 0,1 0 0,-1 0 0,0 0 0,1 0 0,-1 0 0,1 0 0,-1 0 0,1 0 0,-1 0 0,0 0 0,1 0 0,-1 0 0,1 0 0,-1 0 0,1-1 0,-1 1 0,1 0 0,-1 0 0,1-1 0,-1 1 0,1 0 0,0 0 0,0 0 0,0-1 0,-1 1 0,1 0 0,0-1 0,-1 1 0,1-1 0,0 1 0,-1-1 0,1 1 0,0-1 0,0 1 0,0-1 0,-1 1 0,1-1 0,0 0 0,15-22 0,37-18 0,-36 30 0,37-25 0,-50 34 0,0 0 0,-1 0 0,0 0 0,0-1 0,0 1 0,1-1 0,-1 0 0,-1 1 0,1-1 0,0 0 0,-1-1 0,1 2 0,-1-1 0,1-5 0,-2 7 0,0 1 0,0 0 0,0 0 0,0 0 0,0-1 0,0 1 0,0 0 0,0 0 0,0 0 0,0-1 0,0 1 0,0 0 0,0 0 0,0 0 0,0-1 0,0 1 0,0 0 0,0 0 0,0 0 0,0 0 0,-1-1 0,1 1 0,0 0 0,0 0 0,0 0 0,0 0 0,0 0 0,-1 0 0,1-1 0,0 1 0,0 0 0,0 0 0,0 0 0,-1 0 0,1 0 0,0 0 0,0 0 0,0 0 0,-1 0 0,1 0 0,0 0 0,0 0 0,0 0 0,-1 0 0,-13 4 0,-15 12 0,25-13 0,-18 8 0,1 2 0,0 1 0,1 0 0,0 2 0,1-1 0,-22 26 0,39-39 0,1 0 0,-1 0 0,1 0 0,0-1 0,0 1 0,0 0 0,0 0 0,0 1 0,1-1 0,-1 0 0,0 0 0,1 0 0,0 0 0,-1 1 0,1-1 0,0-1 0,0 2 0,1-1 0,-1 0 0,0 1 0,1-1 0,0-1 0,1 5 0,0-3 0,0 0 0,0 0 0,1 0 0,0 1 0,0-1 0,-1-2 0,2 2 0,-1 0 0,0-1 0,0 1 0,0-2 0,6 3 0,5 3 0,0-2 0,1 0 0,-1-1 0,2 0 0,-1-1 0,16 2 0,16-5 48,-35 0-331,0 0 1,-1 0-1,1 0 1,11 4-1,-9 0-6543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2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24575,'-1'0'0,"0"1"0,0-1 0,0 1 0,1 0 0,-1-1 0,0 1 0,0 0 0,0 0 0,0-1 0,0 1 0,0 0 0,0 0 0,1 0 0,-1 0 0,0 0 0,1 0 0,-1 0 0,1 0 0,-1 1 0,1-1 0,-1 0 0,1-1 0,0 2 0,0-1 0,0 0 0,0 1 0,0 1 0,-4 39 0,4-37 0,1 22 43,1 0-1,7 32 0,-4-30-788,0 48 0,-5-61-6080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2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24575,'1'-6'0,"0"-1"0,0 1 0,0-1 0,0 2 0,1-2 0,0 1 0,1 0 0,0 0 0,5-10 0,41-49 0,-18 24 0,-27 37 8,1-1 0,0 1 0,0 0 0,-1-1 0,1 1 0,0 2 0,1-2 0,0 1 0,0 0 0,-1 1 0,1-1 0,0 1 0,1 0 0,8-2 0,-6 3-157,1-1 1,-1 1-1,0 0 1,0 1-1,1-1 1,0 2-1,-2-1 1,2 2-1,13 1 1,-9 2-6678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24575,'33'0'0,"0"-1"0,0-3 0,-1 0 0,1-2 0,-1-1 0,0-2 0,0 0 0,32-16 0,-44 17 0,-12 6 0,-1-1 0,0 0 0,0-1 0,0 1 0,11-9 0,-17 12 0,1-2 0,-2 1 0,2-1 0,-1 1 0,0-1 0,0 0 0,0 0 0,0 2 0,0-2 0,0 0 0,0 0 0,-1 0 0,1 0 0,0 0 0,-1 1 0,0-1 0,0 0 0,1 0 0,-1 0 0,0 0 0,-1 0 0,1 1 0,0-1 0,0 0 0,-1 0 0,0 0 0,1 0 0,-2 0 0,1-1 0,-1 1 0,0-1 0,0 1 0,1 0 0,-1 1 0,0-1 0,-1 0 0,1 0 0,0 0 0,-1 1 0,0-1 0,1 1 0,-1 1 0,0-1 0,0 0 0,1 0 0,-1 0 0,1 0 0,-1 1 0,0 0 0,0-1 0,0 1 0,-5 1 0,-70 2 0,77-3 0,-4 1 0,-1 0 0,0 1 0,-1-1 0,1 2 0,0-1 0,1 1 0,0-1 0,-1 1 0,1 1 0,-1-1 0,1 0 0,0 2 0,2-1 0,-2 0 0,1 0 0,0 1 0,0-1 0,0 2 0,0-1 0,1 0 0,0 1 0,1-2 0,0 2 0,0 0 0,0 0 0,-2 11 0,2-9 0,0 1 0,1-1 0,0 1 0,0 0 0,1-1 0,0 2 0,1-2 0,0 0 0,1 2 0,0-2 0,0 0 0,1 1 0,0-1 0,-1 0 0,2 1 0,0-2 0,1 0 0,5 8 0,-5-8 0,1-1 0,-1 0 0,1-1 0,0 1 0,11 7 0,-13-11 0,0-1 0,1 1 0,0 0 0,0 0 0,0-1 0,0 0 0,-1 0 0,1 0 0,0-1 0,10 0 0,-5 0 0,2-1 0,-1-1 0,0 0 0,0 0 0,0-1 0,0 0 0,14-6 0,7-3 0,-12 7-73,-17 5 11,0 0 1,-1-1-1,1 1 1,-1-1-1,1 0 1,-1 0-1,1 0 1,-1 0-1,1 0 1,-1 0-1,0 0 1,0 0-1,0-1 1,0 1-1,0-1 1,0 0-1,0 0 0,-1 0 1,1 1-1,1-4 1,3-7-6765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2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30 24575,'0'-1'0,"1"0"0,-1-1 0,0 1 0,0 0 0,0 0 0,0-1 0,0 1 0,-1 1 0,1-1 0,0-1 0,0 1 0,-1 0 0,1 0 0,-1 0 0,1 0 0,-1 0 0,1 0 0,-1-1 0,0 1 0,0 1 0,1 0 0,0-1 0,-1 0 0,0 0 0,0 0 0,0 0 0,-1 0 0,0 1 0,0 0 0,1 0 0,-1 0 0,0 0 0,0 0 0,0 0 0,1 0 0,-1 1 0,0-1 0,1 1 0,-1-1 0,0 1 0,1 0 0,-1-1 0,1 1 0,-2 1 0,-8 5 0,1 0 0,0 1 0,-15 15 0,21-19 0,0 1 0,1 0 0,1 0 0,-1 0 0,1 0 0,-1 1 0,1-1 0,0 0 0,1 1 0,0-1 0,0 2 0,0-2 0,0 9 0,1 9 0,5 45 0,-5-65 0,1 0 0,-1 0 0,1 1 0,0-1 0,0 0 0,1 0 0,-1 0 0,1 0 0,0 0 0,-1 0 0,0 0 0,2-1 0,-1 1 0,0-1 0,1 0 0,-1 1 0,1-1 0,3 3 0,0-2 0,0 0 0,-1 0 0,1 0 0,1-2 0,-1 1 0,1 0 0,-2 0 0,2-1 0,8 1 0,-1-1 0,1 0 0,-1-1 0,0-1 0,1-1 0,-1 0 0,0 0 0,1-2 0,19-6 0,-27 7 0,2 0 0,-1-1 0,1 0 0,-2 0 0,1-1 0,-1 0 0,1 0 0,-1-1 0,-1 1 0,0-1 0,0 0 0,0-1 0,0 0 0,-1 0 0,-1 0 0,1 0 0,-1-2 0,0 2 0,0-1 0,-1 0 0,0 0 0,-1-1 0,0 1 0,0 0 0,-1-1 0,0 0 0,-1-13 0,-1-30 0,-1 112 0,0-37 0,1 2 0,1-1 0,1 0 0,6 26 0,-5-41 0,1-1 0,0 1 0,1-1 0,0-1 0,1 2 0,0-2 0,0 0 0,0 1 0,0-2 0,2 1 0,-1-1 0,1 1 0,0-2 0,15 11 0,-18-13 0,0-1 0,0 1 0,0-2 0,0 1 0,0 0 0,1-1 0,-1 1 0,1-1 0,-1 0 0,1 0 0,-1-1 0,1 1 0,-1-1 0,1 0 0,0-1 0,0 1 0,0-1 0,-1 0 0,0 0 0,1 0 0,-1 0 0,1-1 0,-1 0 0,0 0 0,1 1 0,-1-2 0,-1 1 0,1-1 0,-1 0 0,7-5 0,0-1 0,-1 0 0,1-1 0,-2 0 0,1-1 0,-2 1 0,0-1 0,0-1 0,0 1 0,-2-1 0,1-1 0,3-16 0,-3 10 0,-1 0 0,0 0 0,-2 0 0,2-31 0,-4 67 0,0 0 0,0 0 0,1 0 0,2-1 0,0 1 0,1 0 0,1-2 0,0 2 0,2-1 0,-1-2 0,1 1 0,2 0 0,13 18 0,-21-32-65,0 1 0,0 0 0,0 0 0,0-1 0,0 1 0,0 0 0,0-2 0,1 1 0,-1 1 0,0-1 0,0 0 0,1 0 0,-1-1 0,1 1 0,0 0 0,-1-1 0,1 0 0,0 0 0,-1 1 0,5-2 0,4-2-6761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2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24575,'2'0'0,"-1"1"0,0-1 0,0 0 0,0 1 0,0 0 0,-1-1 0,1 1 0,0-1 0,0 0 0,0 1 0,0 0 0,-1 0 0,1 0 0,0 0 0,-1-1 0,1 1 0,-1 0 0,1 0 0,-1 0 0,1 0 0,-1 1 0,0-1 0,0-1 0,0 1 0,0 0 0,0 0 0,0 2 0,4 38 0,-3-30 0,4 12 0,1-1 0,1 0 0,2 0 0,-1-1 0,19 30 0,-27-51 0,0 1 0,0 0 0,1-1 0,-1 1 0,0-1 0,0 1 0,1-1 0,-1 1 0,1 0 0,-1-1 0,0 0 0,0 0 0,0 0 0,1 1 0,-1-1 0,1 1 0,-1-1 0,1 0 0,-1 1 0,1-1 0,0 0 0,-1 0 0,1 1 0,-1-1 0,1 0 0,0 0 0,0 0 0,12-12 0,8-46 0,-6 19 0,-12 32 0,5-7 0,-1-1 0,2 1 0,1 0 0,16-19 0,-22 29 0,1-1 0,0 2 0,0-1 0,-1 1 0,1-1 0,1 2 0,-1-1 0,1 0 0,0 1 0,-2 0 0,2 1 0,1-1 0,-1 1 0,0 0 0,0 0 0,9 0 0,26 1-1365,-24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24575,'-7'-1'0,"0"1"0,0 1 0,0-1 0,0 1 0,-1 1 0,1-1 0,1 0 0,-1 2 0,0-1 0,0 1 0,1 0 0,-1 0 0,2 0 0,-1 1 0,0 0 0,0 0 0,0 1 0,1-1 0,1 1 0,-1 1 0,0-2 0,1 2 0,-1-1 0,-5 12 0,9-15 0,0 1 0,0-1 0,1-1 0,0 1 0,-1 0 0,1 0 0,-1 1 0,1-1 0,0-1 0,0 2 0,0-1 0,0 0 0,1 0 0,-1 1 0,0-2 0,1 1 0,-1 0 0,0 0 0,1 0 0,0 1 0,0-2 0,0 1 0,0 0 0,1-1 0,-1 1 0,0 0 0,1 0 0,-1-1 0,1 0 0,0 0 0,0 1 0,-1-1 0,1 0 0,0 1 0,0-1 0,0 0 0,0 0 0,3 0 0,10 4 0,1 0 0,-1-1 0,1 0 0,22 2 0,1 0 0,-30-3 0,1 0 0,0 0 0,-2 1 0,2 1 0,-1-1 0,0 2 0,-2-1 0,12 8 0,-17-12 0,0 1 0,0 0 0,-1 0 0,1-1 0,0 1 0,0 0 0,-1-1 0,0 1 0,0 1 0,0-1 0,0 0 0,0 0 0,0 0 0,0 0 0,0 1 0,-1-1 0,1 1 0,-1-2 0,0 2 0,1-1 0,-1 1 0,0-1 0,-1 0 0,1 1 0,0-1 0,-1 1 0,1-1 0,-1 1 0,0-2 0,0 1 0,0 1 0,0-1 0,0 0 0,0 0 0,0-1 0,0 2 0,-1-1 0,0-1 0,-1 3 0,-5 2 0,0 1 0,0-2 0,0 1 0,-1-2 0,0 2 0,0-2 0,1 0 0,-2 0 0,-13 2 0,-2 1 0,1-2 0,-42 6 0,60-11 0,0 0 0,-1-1 0,2 1 0,-1-1 0,0-1 0,0 1 0,0-1 0,0 0 0,2 0 0,-2 1 0,1-2 0,-1 0 0,1 0 0,0 0 0,0 0 0,-6-7 0,10 10-23,1 0 0,0-1 0,-1 1 0,1 0 0,-1 0-1,1-1 1,0 1 0,0 0 0,-1-1 0,1 1 0,0 0 0,0-1-1,-1 1 1,1-1 0,0 1 0,0-1 0,0 1 0,0 0 0,-1-1-1,1 1 1,0-1 0,0 1 0,0-1 0,0 1 0,0 0 0,0-1-1,0 1 1,0-1 0,1 1 0,-1 0 0,0 0 0,0-1 0,0 1-1,0 0 1,1-1 0,-1 1 0,0-1 0,0 1 0,0 0 0,1-1 0,-1 1-1,0 0 1,1-1 0,-1 1 0,0 0 0,1 0 0,-1-1 0,1 1-1,-1 0 1,0 0 0,1 0 0,-1-1 0,1 1 0,-1 0 0,0 0-1,1 0 1,-1 0 0,1 0 0,9-3-6803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24575,'4'0'0,"1"4"0,3 0 0,-1 4 0,0 3 0,-1 4 0,-3 1 0,-1 3 0,3-2 0,0-2 0,-2 1 0,0 1 0,-1 0 0,3 2 0,1 0 0,-1 1 0,2-5 0,-1-3-8191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24575,'0'4'0,"0"3"0,0 5 0,4 3 0,0 3 0,1 1 0,-2 1 0,-1 1 0,0-1 0,-2 0 0,4-3 0,1-1 0,0 0 0,-2 0 0,0-6 0,-2-7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24575,'2'0'0,"-1"1"0,1-1 0,-1 1 0,1-1 0,-1 1 0,1 0 0,-1 0 0,0 0 0,0-1 0,1 1 0,-1 0 0,-1 0 0,1 0 0,0 0 0,0 1 0,0-1 0,-1 0 0,2 2 0,16 27 0,-13-22 0,21 42 0,-11-23 0,0 1 0,2-1 0,1 0 0,1-2 0,24 25 0,-43-49 0,1 0 0,0 0 0,0 0 0,0-1 0,0 1 0,-1 0 0,1 0 0,0 0 0,0-1 0,1 1 0,-1 0 0,0-1 0,0 1 0,0-1 0,0 1 0,0-1 0,1 0 0,-1 1 0,0-1 0,0 0 0,1 0 0,-1 0 0,0 0 0,0 0 0,1 0 0,-2 0 0,1-1 0,0 1 0,1 0 0,-1-1 0,0 1 0,0 0 0,0-1 0,0 0 0,0 1 0,0-1 0,0 0 0,0 1 0,0-1 0,0 0 0,0 0 0,0 1 0,0-1 0,0 0 0,-1 0 0,1 0 0,0 0 0,-1 0 0,1-2 0,5-8 0,0-1 0,-2 1 0,0-2 0,4-12 0,5-12 0,-6 17 0,1 2 0,8-33 0,-10 30 0,0-1 0,12-19 0,2-2-1365,-12 33-5461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24575,'17'0'0,"0"2"0,26 6 0,-33-7 0,1 2 0,0-1 0,0-1 0,-1 0 0,1-1 0,0 0 0,-1-1 0,1 0 0,14-3 0,-17 3 0,0-2 0,1 0 0,-2 0 0,1-1 0,-1 1 0,1-2 0,-1 1 0,-1 0 0,10-8 0,-14 9 0,1 0 0,0 0 0,-1 1 0,1-1 0,-1-1 0,-1 1 0,1 0 0,-1-1 0,1 1 0,-1 0 0,1-1 0,-1 0 0,0 0 0,-1 1 0,1-1 0,-1 0 0,0 1 0,0-1 0,0 0 0,0 0 0,-1 1 0,-1-6 0,1 6 0,0-1 0,0 0 0,0 2 0,-1-1 0,1-1 0,-1 1 0,1 1 0,-1-1 0,0 0 0,0 0 0,-1 0 0,1 1 0,-1 0 0,0-1 0,1 1 0,-1 0 0,-7-3 0,5 2 0,-1 0 0,0 1 0,0 0 0,0 1 0,-1 0 0,2-1 0,-2 1 0,1 1 0,-12-1 0,10 1 0,0 1 0,0-1 0,0 1 0,1 1 0,-1 0 0,1-1 0,-1 1 0,1 1 0,0 0 0,0 0 0,0 0 0,0 1 0,0 0 0,2 0 0,-2 1 0,1 0 0,-8 8 0,10-6 0,-2 1 0,2 0 0,-1 0 0,1 1 0,0 0 0,1 0 0,0-1 0,1 1 0,0 1 0,0-1 0,2 0 0,-1 12 0,1-14 0,1 0 0,-1 0 0,0-1 0,2 2 0,-1-2 0,1 2 0,0-2 0,1 1 0,0-1 0,0 1 0,1-1 0,0 1 0,0-2 0,0 1 0,0-1 0,8 9 0,-9-12 0,3 4 0,1 0 0,-1 1 0,0-2 0,2 0 0,-1 0 0,1 0 0,-1-1 0,1 0 0,0-1 0,0 1 0,10 1 0,-5-1 0,91 14 0,-95-17 0,-1 0 0,1-1 0,0 0 0,0 0 0,-1-1 0,1 0 0,0 0 0,0-1 0,13-6 0,-9 1-1365,-4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24575,'1'27'0,"1"-1"0,1 0 0,1 0 0,14 47 0,-13-55 0,-5-15 0,0 1 0,1-1 0,0 0 0,0 1 0,0-1 0,0 0 0,0 0 0,1 1 0,-1-1 0,1-1 0,4 7 0,-5-9 0,-1 0 0,0 0 0,1 0 0,-1 0 0,0 0 0,0 0 0,0 0 0,1 0 0,-1 0 0,1 0 0,-1 0 0,0-1 0,1 1 0,-1 0 0,0 0 0,1 0 0,-1-1 0,0 1 0,0 0 0,1 0 0,-1-1 0,0 1 0,0 0 0,1-1 0,-1 1 0,0 0 0,0-1 0,0 1 0,1 0 0,-1-1 0,0 1 0,0 0 0,0-1 0,0 1 0,0-1 0,0 1 0,0 0 0,0-1 0,0 1 0,0 0 0,0 0 0,0 0 0,0-1 0,4-23 0,-4 21 0,3-10 0,0 0 0,1 1 0,1-1 0,0 1 0,-1 0 0,3 0 0,-1 0 0,2 1 0,9-13 0,-14 20 0,-1 0 0,2 0 0,-1 2 0,0-2 0,1 1 0,-1-1 0,1 2 0,0-1 0,-1 1 0,1-1 0,1 1 0,-1 0 0,1 0 0,-1 0 0,1 1 0,0-1 0,-2 1 0,2 0 0,0 0 0,0 1 0,0-1 0,0 1 0,0 0 0,-1 1 0,0-1 0,1 1 0,0 0 0,0 0 0,8 3 0,-10-2 0,0-1 0,1 0 0,-1 1 0,0 0 0,0 1 0,0-1 0,0 1 0,0-2 0,-1 2 0,1 0 0,-1 0 0,0 0 0,0-1 0,0 1 0,2 5 0,0 3 0,0-1 0,-1 0 0,3 19 0,-5-22 0,0 1 0,1-1 0,0 0 0,1 1 0,-1-1 0,1 1 0,6 8 0,7-62 0,-12 32 0,0 0 0,2 0 0,13-21 0,-17 30 0,1 2 0,-1 0 0,-1-1 0,2 1 0,0 0 0,0-1 0,0 1 0,1 1 0,-1-1 0,1 0 0,-1 0 0,1 1 0,0 0 0,-1 0 0,1 0 0,0 0 0,7-1 0,-9 3 0,0 0 0,0 0 0,1 0 0,-1 0 0,0 0 0,-1 1 0,1-1 0,0 1 0,1 0 0,-1-1 0,0 1 0,0 0 0,0 0 0,0 1 0,-1-1 0,1-1 0,0 2 0,0-1 0,-1 1 0,1-1 0,-1 1 0,1 0 0,-1-1 0,0 1 0,0-1 0,0 1 0,0 2 0,6 8 0,-2 0 0,1 0 0,3 16 0,-3-10 0,40 117-1365,-41-123-5461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24575,'17'0'0,"0"0"0,1-3 0,-2 1 0,1-2 0,-1 0 0,1 0 0,-2-2 0,1 0 0,-1-1 0,1 0 0,-2 0 0,1-2 0,20-15 0,-32 20 0,-1 1 0,1-1 0,-1 0 0,1 1 0,-1-1 0,0-1 0,-1 2 0,0-2 0,0 1 0,0 0 0,0 0 0,0-1 0,-1 1 0,1 0 0,-2-8 0,2 10 0,-1 1 0,0-1 0,0 0 0,0 1 0,0 0 0,-1 0 0,1-1 0,0 1 0,-1-1 0,1 1 0,-1-1 0,1 1 0,-1 0 0,1 0 0,-1 0 0,0-1 0,1 1 0,-1 0 0,0 0 0,0 0 0,0-1 0,0 1 0,0 0 0,-1 0 0,1 1 0,0 0 0,0-1 0,-1 0 0,1 1 0,-1-1 0,1 0 0,-1 1 0,1 0 0,-1-1 0,1 1 0,-1 0 0,1 0 0,-1-1 0,1 1 0,-1 1 0,1-1 0,-1 0 0,1 0 0,0 0 0,-1 1 0,1-1 0,0 1 0,-3 1 0,-1-1 0,1 1 0,0 1 0,0 0 0,0 0 0,1-1 0,0 1 0,0 1 0,-1-1 0,1 0 0,0 1 0,1 0 0,-1 0 0,-2 5 0,1-2 0,0 1 0,1-1 0,0 0 0,0 2 0,1-2 0,-3 13 0,4-7 0,-1 0 0,2-1 0,0 1 0,2 13 0,-2-23 0,1 0 0,-1 0 0,1 0 0,0 0 0,0 0 0,0 0 0,1 0 0,-1-1 0,1 1 0,-1-1 0,1 1 0,-1-1 0,1 0 0,0 1 0,0-1 0,1 0 0,-1 1 0,1-2 0,-1 1 0,1-1 0,0 1 0,5 2 0,0-1 0,1 1 0,1 0 0,-1-1 0,0-1 0,1-1 0,-1 1 0,1-1 0,-1 0 0,1 0 0,0-1 0,-1-1 0,1 0 0,0 0 0,0-1 0,-2 1 0,2-1 0,0-1 0,-1-1 0,13-6 0,-16 8 14,-1 0 0,0 0 0,0 1 0,1-1 0,-1 1 0,8-1 0,-10 1-160,2 1-1,-1-1 1,1 0 0,-1-1-1,0 1 1,0 0 0,1 0 0,-1-1-1,6-5 1,-1-1-6680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24575,'-2'81'0,"4"94"0,18-66 0,-20-109 2,0 0-1,0 0 1,0-1-1,0 1 1,0 0-1,0 0 1,0 0-1,0 0 1,1 0-1,-1-1 0,0 1 1,0 0-1,0 0 1,0 0-1,0 0 1,0 0-1,0 0 1,1 0-1,-1 0 1,0 0-1,0-1 1,0 1-1,0 0 1,0 0-1,0 0 1,1 0-1,-1 0 1,0 0-1,0 0 0,0 0 1,0 0-1,1 0 1,-1 0-1,0 0 1,0 0-1,0 0 1,0 0-1,0 0 1,1 0-1,-1 0 1,0 1-1,0-1 1,0 0-1,0 0 1,0 0-1,0 0 1,1 0-1,-1 0 1,0 0-1,0 0 0,0 0 1,0 1-1,7-14-1444,-4 1-5383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24575,'7'0'0,"0"0"0,-1-1 0,0 0 0,1-1 0,0 1 0,-1 0 0,0-1 0,0-1 0,1 0 0,-1 0 0,8-4 0,0-3 0,1-1 0,21-21 0,15-11 0,-50 43 0,-1-1 0,0 1 0,1 0 0,-1-1 0,1 1 0,-1 0 0,1-1 0,-1 1 0,0 0 0,1 0 0,-1 0 0,1-1 0,-1 1 0,1 0 0,-1 0 0,1 0 0,-1 0 0,1 0 0,-1 0 0,1 0 0,-1 0 0,1 0 0,-1 0 0,1 0 0,-1 0 0,1 0 0,-1 0 0,1 1 0,-1-1 0,1 0 0,-1 0 0,1 1 0,-1-1 0,1 0 0,-1 1 0,1-1 0,7 21 0,-7 32 0,-1-49 0,0 13 0,-1 6 0,0 0 0,2 2 0,0-2 0,2 0 0,0 0 0,2 0 0,11 30 0,-11-37 0,-5-14 0,1 0 0,-1 1 0,1 0 0,-1-1 0,1 0 0,-1 0 0,2 1 0,-1-1 0,0 0 0,1 1 0,-1-2 0,1 1 0,2 3 0,-4-5 0,1 0 0,-1 0 0,1-1 0,0 1 0,-1 0 0,1 0 0,-1-1 0,0 1 0,1 0 0,-1 0 0,1-1 0,-1 1 0,1-1 0,-1 1 0,0 0 0,1-1 0,-1 1 0,0-1 0,1 1 0,-1-1 0,0 1 0,0-1 0,1 1 0,-1 0 0,0 0 0,0-1 0,0 1 0,0-1 0,0 0 0,0 1 0,0-1 0,0 1 0,0-1 0,0 1 0,0-1 0,0 0 0,3-22 0,-2 13 0,0 0 0,1 1 0,0 0 0,0 0 0,1 0 0,1 0 0,0 1 0,1-1 0,-1 0 0,2 2 0,-1-2 0,0 2 0,2 0 0,-1-1 0,14-9 0,-20 17 0,0-1 0,0 1 0,1 0 0,0-1 0,-1 1 0,1 0 0,-1 0 0,1-1 0,0 1 0,-1 0 0,1 0 0,0 0 0,-1 0 0,1 0 0,0 0 0,-1 0 0,1 0 0,0 0 0,-1 0 0,1 0 0,-1 0 0,1 1 0,0-1 0,-1 0 0,1 0 0,-1 1 0,1-1 0,0 0 0,-1 1 0,1-1 0,-1 1 0,1-1 0,-1 0 0,1 0 0,-1 1 0,0-1 0,1 1 0,-1-1 0,0 1 0,1-1 0,-1 1 0,0 0 0,0-1 0,1 1 0,-1-1 0,0 1 0,0 0 0,0-1 0,0 1 0,0 1 0,10 42 0,-8-30 0,-2-12 0,0 1 0,1-2 0,0 2 0,-1-1 0,1 0 0,0 1 0,0-1 0,0-1 0,1 1 0,-1 0 0,0 1 0,1-1 0,-1-1 0,1 1 0,0-1 0,0 1 0,0-1 0,-1 1 0,2-1 0,-1 1 0,0-1 0,0 0 0,0 0 0,4 1 0,-3-2 0,-1 0 0,1 0 0,-1-1 0,1 1 0,0 0 0,-1 0 0,1-1 0,-1 0 0,0 0 0,1 0 0,-1 0 0,-1 0 0,2 0 0,-1-1 0,0 1 0,0-1 0,0 1 0,0 0 0,-1-1 0,1 0 0,0 0 0,-1 0 0,1-1 0,1-1 0,14-30 0,-15 29 0,-1 1 0,1 0 0,0-1 0,0 1 0,0 1 0,0-1 0,1-1 0,0 2 0,0 0 0,0-1 0,0 0 0,0 2 0,0-1 0,1-1 0,0 1 0,0 1 0,6-4 0,-8 6 0,-1 1 0,1-1 0,-1 0 0,0 0 0,0 1 0,0-1 0,0 1 0,0-1 0,1 1 0,-1 0 0,0-1 0,0 1 0,0-1 0,1 1 0,-1 0 0,0 0 0,0 0 0,-1 0 0,1 0 0,0 0 0,0 0 0,0 1 0,-1-1 0,2 1 0,19 39 0,-15-29 0,-3-6 0,1-1 0,0 0 0,0 0 0,0-1 0,0 1 0,1-1 0,0 0 0,0 0 0,0 0 0,1-1 0,-1 0 0,9 4 0,-12-6 0,0 0 0,-1 0 0,1-1 0,0 1 0,0-1 0,0 1 0,0-1 0,0 1 0,0-1 0,0 0 0,0 0 0,-1 0 0,1 0 0,0 0 0,0-1 0,0 1 0,0 0 0,0-1 0,0 0 0,0 1 0,0-1 0,0 0 0,0 0 0,-1 1 0,1-1 0,0-1 0,-1 1 0,1 0 0,-1-1 0,1 1 0,-1-1 0,0 1 0,0-1 0,0 1 0,0 0 0,0-1 0,0 0 0,0 0 0,-1 0 0,1 0 0,0 1 0,-1-1 0,1-4 0,3-6 0,0 0 0,-1-1 0,-1 1 0,0-1 0,-1 0 0,-1-19 0,0 28 0,-1 1 0,0 0 0,0 0 0,0-1 0,0 1 0,0 1 0,-1-1 0,0 0 0,0-1 0,1 2 0,-2 0 0,1-1 0,0 0 0,-1 1 0,1-1 0,0 2 0,-1-2 0,0 1 0,1 0 0,-2 0 0,1 1 0,0 0 0,0 0 0,0-1 0,-1 1 0,1 0 0,0 0 0,0 1 0,-1-1 0,-6 0 0,-76-5 0,80 6 0,1 0 0,-1 0 0,0 1 0,1-1 0,-1 0 0,1 2 0,0-1 0,-1 1 0,1 0 0,0 0 0,0 0 0,0 0 0,-6 5 0,8-3 0,1-1 0,-1 1 0,1 0 0,0 0 0,0 0 0,0 1 0,0-1 0,1 0 0,0 1 0,0-1 0,0 1 0,1 0 0,-1-1 0,1 1 0,1 5 0,-1-1 0,0 1 0,1 0 0,1-1 0,0 0 0,0 0 0,6 14 0,-6-19-62,0 0 0,1 1 0,0-1 0,0 0 0,0 0 0,0-1 0,0 1 0,1 0 0,0 0 0,0-2 0,0 1 0,0 1-1,1-2 1,0 0 0,-2 1 0,2-1 0,0 0 0,0 0 0,0-1 0,0 1 0,9 0 0,3-1-6764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152 356 24575,'0'-11'0,"-1"1"0,0 0 0,-1 1 0,0-1 0,0 0 0,-1 0 0,0 1 0,-8-14 0,10 21 0,0-1 0,0 1 0,-1 0 0,1 0 0,0-1 0,-1 1 0,0 0 0,0 0 0,0 0 0,0 1 0,0-1 0,-1 0 0,1 1 0,-1-1 0,1 1 0,-1-1 0,1 1 0,-1 1 0,0-1 0,1 0 0,0 1 0,-1-1 0,0 1 0,0-1 0,0 1 0,0 0 0,0 0 0,1 0 0,-1 1 0,0-1 0,0 1 0,1-1 0,-1 1 0,1 0 0,-1-1 0,-3 3 0,3-1 0,0 0 0,0 1 0,0-1 0,1 0 0,-1 1 0,1 0 0,0 0 0,1-1 0,-1 1 0,0 0 0,0 1 0,1-2 0,-1 2 0,1-1 0,0 1 0,0-1 0,0 0 0,1 1 0,-1 0 0,1 3 0,-1-2 0,1-2 0,-1 2 0,1 0 0,0-2 0,0 2 0,1 0 0,-1-2 0,1 2 0,0-1 0,1 0 0,-1 0 0,1 1 0,0-2 0,0 1 0,0 0 0,2 3 0,-3-5 0,0-1 0,0 0 0,1 0 0,-1 0 0,0 0 0,1-1 0,-1 1 0,1 0 0,-1-1 0,1 1 0,-1-1 0,1 1 0,-1-1 0,1 1 0,0-1 0,-1 0 0,1 0 0,0 0 0,-1 0 0,1 0 0,0 0 0,-1 0 0,0 0 0,1-1 0,-1 1 0,1 0 0,-1-1 0,1 0 0,-1 1 0,1-1 0,-1 0 0,1 1 0,-1-1 0,0 0 0,1 0 0,-1 0 0,0 0 0,0 0 0,0-1 0,2-2 0,2 0 0,-1-2 0,-1 1 0,1-2 0,0 2 0,-1-2 0,0 2 0,4-14 0,2-32 0,-3 0 0,-2 0 0,-4-69 0,0 94 0,1 49 0,1 0 0,1 0 0,2 0 0,0-1 0,15 41 0,1-13 0,38 66 0,-55-111 0,-1 1 0,1-2 0,1 2 0,-2-1 0,10 7 0,-9-10 0,0 1 0,0 1 0,-1-1 0,0 0 0,-1 1 0,1 0 0,0 0 0,0 0 0,-1 1 0,0-2 0,3 10 0,5 17-1365,-5-18-5461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3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22 24575,'0'-1'0,"-1"0"0,1 0 0,-1 0 0,1 0 0,-1 0 0,0 0 0,0 0 0,0 0 0,0 0 0,0 0 0,1 1 0,-1-1 0,-1 0 0,1 0 0,1 1 0,-1-1 0,0 1 0,0 0 0,0 0 0,-1-1 0,1 1 0,0 0 0,0-1 0,-1 1 0,1 0 0,0 0 0,-3 0 0,-41-3 0,40 3 0,-9-1 0,0 1 0,0 0 0,0 2 0,-1-1 0,-16 4 0,25-2 0,-1 0 0,-1 0 0,1-1 0,1 2 0,-1 0 0,1 0 0,0 0 0,0 1 0,0-1 0,0 2 0,-5 7 0,6-8 0,0 0 0,1 1 0,0-1 0,0 1 0,0-1 0,1 2 0,1-1 0,-1 1 0,0-1 0,-1 7 0,2 2 0,0 0 0,1 0 0,1 23 0,0-31 0,0 0 0,1 0 0,0 0 0,0 1 0,1-2 0,0 2 0,0-2 0,1 1 0,-1-1 0,1 1 0,0-1 0,7 9 0,-7-11 0,1-1 0,-1 1 0,1-1 0,0 0 0,0 0 0,0 0 0,0-1 0,1 1 0,-1-1 0,1 0 0,0 0 0,0 0 0,-1-1 0,1 1 0,0-1 0,0 0 0,1-1 0,-1 1 0,5-1 0,-3 0-59,1-1 0,-1 1-1,1-1 1,-2-1-1,1 0 1,1 0 0,-1 0-1,0 0 1,-1-1 0,0 0-1,1 0 1,-1-1 0,1 1-1,-1-2 1,-1 1-1,0 0 1,1-1 0,-1 0-1,0 0 1,0-1 0,-1 1-1,4-7 1,0 2-6767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4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249 120 24575,'0'-7'0,"0"-1"0,0-1 0,-1 1 0,0 1 0,0-2 0,-1 1 0,0 1 0,-4-9 0,4 13 0,0 0 0,0 0 0,0 2 0,1-2 0,-1 0 0,-1 1 0,1 0 0,-1 0 0,1 0 0,-1 0 0,0 0 0,0 1 0,0-1 0,0 1 0,0-1 0,0 2 0,0-1 0,0 0 0,0 0 0,-1 1 0,1-1 0,-1 1 0,-4 0 0,-2-2 0,-1 2 0,1 0 0,-1 0 0,-19 3 0,27-2 0,0 0 0,2 0 0,-2-1 0,0 1 0,0 0 0,0 0 0,0 1 0,1-1 0,-1 1 0,1 0 0,-1 0 0,1-1 0,0 1 0,0 0 0,0 0 0,1 1 0,-1-1 0,0 0 0,1 0 0,-1 1 0,-1 3 0,-5 12 0,0 2 0,1-2 0,3 2 0,-1 0 0,1-1 0,1 1 0,1 0 0,1 38 0,2-53 0,0-1 0,1 0 0,-1-1 0,1 1 0,0 0 0,0-1 0,0 1 0,1-1 0,-2 1 0,2-2 0,0 2 0,0-1 0,0 0 0,0-1 0,1 1 0,-1-1 0,1 1 0,0-1 0,0-1 0,-1 1 0,1 0 0,0-1 0,0 1 0,0-1 0,9 1 0,-3 0 0,1 1 0,0-2 0,0 1 0,0-1 0,1-1 0,-1 0 0,0-1 0,20-3 0,-23 2 0,0 0 0,0 0 0,-2-1 0,2-1 0,-1 2 0,0-2 0,0-1 0,-1 2 0,0-2 0,1 0 0,-1 0 0,0 0 0,-1 0 0,0-2 0,0 2 0,0-2 0,5-8 0,-5 5 0,-1-1 0,1 0 0,-2 0 0,1 0 0,-1-1 0,-1 1 0,0-1 0,-1 0 0,0 1 0,-2-16 0,2 50 0,-1-8 0,0 0 0,1-1 0,1 1 0,0 0 0,1-1 0,1 0 0,9 25 0,-4-18 0,-7-17 0,-1 0 0,1 1 0,0-2 0,0 1 0,1 0 0,-1-1 0,0 1 0,1 0 0,0-1 0,0 1 0,0-1 0,1 0 0,-1 0 0,1-1 0,0 1 0,0 0 0,-1-1 0,1 0 0,6 1 0,37 10-1365,-32-10-5461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4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24575,'0'373'0,"1"-350"0,2-1 0,1 2 0,1-2 0,0 0 0,2 0 0,1 0 0,17 32 0,-24-54 0,-1 0 0,1 0 0,-1 0 0,1 0 0,-1 0 0,1 0 0,0 0 0,-1 0 0,1 0 0,-1 0 0,1-1 0,-1 1 0,1 0 0,0 0 0,-1-1 0,1 1 0,-1 0 0,1-1 0,-1 1 0,0 0 0,1 0 0,-1 0 0,1-1 0,-1 1 0,0 0 0,1-1 0,-1 1 0,0-1 0,1 0 0,-1 1 0,0-1 0,14-18 0,1-7-1365,-7 16-5461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24575,'-3'0'0,"-2"4"0,4 0 0,2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40:4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24575,'-2'101'0,"4"113"0,0-199-124,0-1 0,1 1 0,1-1 0,0 0 0,0 0 0,2 0-1,0 0 1,1-1 0,0 0 0,14 19 0,-13-23-6702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4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2220 1592,'181'-98'1984,"6"-32"-1336,-35-5 81,-24-14 151,-11-14-248,-18-9-224,-17-5 16,-23 5-120,-19 9-176,-22 5-128,-18 9 0,-6-9-136,-41-5-200,7 37-1072,-7 19-2537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89 1464,'0'0'4666,"-2"-2"-4977,-7-5 6699,42 6-4543,156 6-1294,50 3-472,0-1-70,-162 2-32,-1 4 1,0 3-1,102 37 0,-156-47-8,-18-5 23,1 0 1,-1 0 0,1 0 0,-1 1 0,0 0 0,0 0 0,1 0-1,4 5 951,-44-10-953,0 0 0,1-3 0,-55-14-1,1 0-350,-22-3 26,-117-19 134,-112 1-105,323 39-397,39 3 359,394 13 431,-72 8-69,88 7 207,-381-23-193,216 30 22,-244-33-46,-18-3 15,-1 1 0,0-1-1,1 2 1,6 1 0,-12-3-6,0 0 0,0 0 0,0 0 0,0 0 1,-1 0-1,1 0 0,0 0 0,0 0 0,0 0 0,0 0 1,0 0-1,0 0 0,0 1 0,0-1 0,0 0 0,0 0 1,0 0-1,0 0 0,0 0 0,0 0 0,0 0 1,0 0-1,0 0 0,0 0 0,0 0 0,0 1 0,0-1 1,0 0-1,0 0 0,0 0 0,0 0 0,0 0 0,0 0 1,0 0-1,0 0 0,0 0 0,0 0 0,0 1 1,0-1-1,0 0 0,0 0 0,0 0 0,0 0 0,0 0 1,0 0-1,0 0 0,0 0 0,0 0 0,0 0 0,0 0 1,1 0-1,-1 0 0,0 0 0,0 0 0,0 1 0,0-1 1,0 0-1,0 0 0,0 0 0,0 0 0,0 0 1,0 0-1,0 0 0,1 0 0,-1 0 0,0 0 0,0 0 1,0 0-1,0 0 0,-9 1 784,-289 8-617,-514-4-1703,608-5 1562,225 1-674,28 5 0,1 0 650,629 14 558,-137-10-464,53 45-17,-530-48-91,-35-5 1,55 12-1,-73-10 93,-10-3 403,-3-1 235,-318-9 346,24-10-2038,-454-32 104,559 36 868,186 14-610,12 0 337,19-1-16,706 17 381,-214-3 17,270-6 737,-772-6-815,1 0-1,23 7 1746,-41-7-1744,-10 1 423,-16 0-390,-332-10-627,3-1-1105,601 24 54,-117-4 1592,363 8-737,-351-15 340,-75-1 4985,-113-2-4625,-78 1-524,-159-21 0,241 15 306,28 4 127,-1-1 0,1-1 0,-1 0-1,-25-10 1,59 13-1580,-4-1 1348,467 22-347,5 0 2108,-483-21 84,-248-2 278,158-1-1856,-92-6-421,176 9 116,10 0-516,71 4 44,97 18-1,47 3 257,-102-20 1759,-127-6-790,0 0 0,1 0-1,-1-1 1,0 0-1,-7-3 1,-5-2-268,-88-23-811,-117-16 0,187 40 236,27 4 475,-20-4-740,28 6 502,3 1 12,16 2-131,47 11 130,0-3 0,119 4 0,-148-15 654,-33 0 717,-4 0 181,-7-1-1134,1 0-1,-1 0 1,1-1-1,0 0 1,-13-5 0,13 4-427,0 0 1,0 1 0,-1 0 0,1 1 0,-14-2 0,21 8-871,-7-5 1249,-126 4-30,37-3 14,-234-4 115,-3-20-128,-640-146-136,810 136-160,120 26 63,-75-1 1,80 8 62,25 0-45,13 0-126,6 0-187,73 0-3191,-50 0-469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1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187 117 3528,'0'0'1453,"-10"-7"-674,-14-11-357,-13-10 1225,-44-24 1,78 50-1377,0 0 1,0 1 0,-1 0-1,1 0 1,0 0 0,-1 0 0,1 0-1,-5 0 1,7 1 193,4 0-593,259 21-14,-150-9 182,159 14 108,483 60-4,-327-3-51,-80-13-121,4-25-261,20-31 178,-268-13 1278,-107-1-682,-513 0-690,304-7-66,1-10 0,-249-52 1,-390-73 188,689 118 144,67 6-134,80 16-569,28 2-757,27 2 963,42 7-1,58 8 422,469 30 178,12-21 163,162 9-94,-390-4 84,-362-30 1097,-25-1 978,-21 0-836,-197-16-701,98 4-952,-125-8-307,-368-34-896,7-2 1160,317 46 362,283 10-240,0 0 0,0 0-1,0 0 1,0 0 0,0 0 0,-1 0-1,1 0 1,0 1 0,0-1-1,0 0 1,0 0 0,0 0-1,0 0 1,0 0 0,-1 0 0,1 0-1,0 0 1,0 1 0,0-1-1,0 0 1,0 0 0,0 0-1,0 0 1,0 0 0,0 0 0,0 1-1,0-1 1,0 0 0,0 0-1,0 0 1,0 0 0,0 0 0,0 1-1,0-1 1,0 0 0,0 0-1,0 0 1,0 0 0,0 0-1,0 1 1,0-1 0,0 0 0,0 0-1,0 0 1,0 0 0,1 0-1,-1 0 1,0 0 0,0 1-1,0-1 1,0 0 0,0 0 0,0 0-1,0 0 1,1 0 0,-1 0-1,0 0 1,0 0 0,0 0 0,9 9-469,6-2 295,0-1 0,1 0 1,23 6-1,-18-6 141,46 12-197,85 11 0,73-3-65,-99-12 217,390 8-425,-320-19 462,99 5 21,-251-3 1745,-44-4-1783,0 2 1780,2-3-1956,0 0 1,0 0 0,0 0-1,0-1 1,-1 1-1,1-1 1,0 1 0,0-1-1,-1 0 1,3 0-1,4-3-1537,3 0-1201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4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0 880,'0'0'1600,"0"5"-2040,0 0 440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0 409 5905,'0'0'6930,"12"-4"-4031,-12 4-2407,24 0 2663,52-1-3116,280 13 473,139 48-500,133 13 8,-130-31-269,-466-39 201,36 3-234,-67-6 153,-1-7-1262,0 1 1205,0-1 0,-1 0 0,0 1 0,0-1 0,0 0 1,-1 1-1,-3-7 0,-8-23-393,-16-72 0,11 6 563,16 91 99,0 0 1,-1 0-1,0 0 0,-1 1 0,0-1 0,-1 1 0,0 0 1,-1 0-1,1 0 0,-2 1 0,-9-11 0,-10-10 703,-55-46-1,71 67-660,-37-29 934,67 39-1061,20 13-29,1 2 1,68 38-1,-58-28 28,-22-11 2,0 1 1,-1 1-1,-1 2 0,40 33 1,-56-42 12,-1 1 0,0 0 0,-1 0 1,0 1-1,-1 0 0,0 0 0,-1 1 1,0 0-1,-1 1 0,-1-1 0,0 1 1,5 23-1,-6-9 99,-1-1-1,-2 38 1,-1-62-96,0 5 67,0-1 0,0 0-1,-1 0 1,1 0 0,-2 1 0,1-1 0,-1 0 0,0 0 0,0-1 0,-1 1 0,0 0 0,0-1 0,-1 0 0,0 1 0,0-2 0,0 1 0,-1 0 0,0-1 0,0 0-1,0 0 1,-7 5 0,-11 6 42,-1-1-1,0-1 1,-1-1-1,-1-1 1,0-1-1,0-1 1,-51 11-1,59-17-842,3 1-1162,5-4-2156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1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0 640,'0'0'0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97 2880,'0'0'6015,"1"19"-5160,-2 202 1549,-5-41-1493,6-177-906,0-2-37,2-4-36,48-60 144,43-73 0,-65 98-69,-26 36-22,-2 5-40,-1 55 53,-1-20 300,7 66 0,-4-100-315,-1 1 1,1-1-1,0 1 1,1-1-1,-1 1 1,1-1-1,0 0 1,0 0-1,0 0 1,1 0-1,-1 0 1,1 0-1,0-1 1,0 1-1,0-1 1,1 0-1,6 5 1,-7-6-17,1 0 0,0 0 0,0 0 0,0-1 0,0 1 0,0-1 0,0 0 0,0-1 0,1 1 0,-1-1 0,0 0 0,0 0 0,1 0 0,-1 0 0,0-1 0,0 1 1,1-1-1,-1-1 0,6-1 0,-3 0 16,0-1 0,-1 1-1,1-1 1,-1 0 0,0-1 0,-1 0 0,1 0 0,-1 0 0,7-8 0,41-60 0,-39 52 23,-7 10-6,-4 7-16,-1-1 1,1 1-1,1 0 0,5-6 1,-8 25-388,-1 122 1082,0-134-691,0 0 0,0 0 0,0 1 0,0-1-1,1 0 1,-1 0 0,1 0 0,0 0 0,0 0 0,0 0 0,1 0 0,-1 0 0,1 0 0,-1 0 0,1-1 0,0 1 0,0-1 0,0 1 0,0-1 0,1 0 0,-1 1 0,1-1 0,-1-1 0,1 1 0,0 0 0,0-1 0,-1 1 0,1-1 0,0 0 0,0 0 0,1 0 0,-1 0 0,0 0-1,0-1 1,0 0 0,0 1 0,5-1 0,-4-1 11,1 1-1,-1 0 0,1-1 0,-1 0 0,1 0 0,-1 0 1,0 0-1,0-1 0,1 0 0,-1 0 0,6-4 1,1-2 5,-1 0 1,16-17 0,-4 4 5,-2 3-30,-1-1 0,-1-1 1,29-41-1,-41 52 6,-1 0 0,0 1 0,-1-2 0,0 1 0,0 0 0,-1-1 0,0 0 0,-1 1 0,0-1 0,-1 0 0,0 0 0,0-1 0,-2-15 0,1 24 40,0 1-1,0-1 1,-1 0-1,1 0 1,-1 1-1,1-1 1,-1 0-1,0 1 0,0-1 1,0 1-1,0-1 1,0 1-1,0-1 1,0 1-1,0-1 1,0 1-1,-1 0 0,1 0 1,0 0-1,-1 0 1,1 0-1,-1 0 1,1 0-1,-1 0 1,0 1-1,1-1 1,-1 0-1,0 1 0,-2-1 1,0 1 46,-1-1 1,1 1-1,0 0 0,-1 0 1,1 0-1,0 1 1,-1 0-1,1 0 0,0 0 1,-1 0-1,-6 4 0,3-1-38,1 0 1,0 1-1,0 0 0,0 0 0,1 1 0,0 0 0,0 0 0,0 1 1,-7 10-1,-1 4 45,0 1 0,-10 24 1,17-29-85,0 0 1,0 1-1,2 0 0,0 0 1,1 0-1,1 0 1,1 1-1,1 0 0,0-1 1,2 22-1,0-32-45,1 0 0,-1 0-1,1 0 1,0 0 0,1 0 0,0 0 0,0-1-1,1 0 1,0 1 0,0-1 0,1-1-1,-1 1 1,1-1 0,1 1 0,0-1 0,-1-1-1,2 1 1,-1-1 0,11 7 0,-8-7-43,0 0 1,1-1 0,0 0-1,-1 0 1,1-1-1,0 0 1,1-1 0,-1 0-1,0 0 1,1-1 0,-1-1-1,1 0 1,-1 0-1,20-4 1,-21 2 54,-1 0 0,0-1 0,0 0-1,0-1 1,-1 0 0,1 0 0,-1-1 0,0 1 0,0-2 0,0 1-1,-1-1 1,11-11 0,3-7 27,-1-1 1,17-31-1,5-17-23,-4-1-1,31-86 1,-51 119-34,40-126 33,-29 78 342,-24 77 123,-5 13 201,-8 23-196,-21 53-223,-61 177 341,74-198-339,3 1 0,-12 100 0,21-18-1019,10-147-829,0-14 1065,-1-1 0,-1 1 0,-2-1-1,-1-43 1,-1 25-393,1 9 490,-2-1 1,-1 1 0,-1 0 0,-2 1 0,-20-61 0,23 84 599,0 0-1,-1 0 1,0 0 0,0 0 0,-6-6 0,8 11 30,0 0-1,0 1 1,-1-1 0,1 1 0,-1 0-1,1 0 1,-1 0 0,0 0 0,0 0-1,0 0 1,0 1 0,0-1 0,0 1-1,-6-1 1,9 2-143,-1 0 0,1 0 0,0 0 0,-1 0 0,1 0 0,-1 0-1,1 0 1,0 1 0,-1-1 0,1 0 0,-1 0 0,1 1 0,0-1 0,-1 0 0,1 0 0,0 1 0,-1-1 0,1 0-1,0 1 1,0-1 0,-1 1 0,1-1 0,0 0 0,0 1 0,0-1 0,-1 1 0,1-1 0,0 0 0,0 1 0,0-1-1,0 1 1,0-1 0,0 1 0,0-1 0,0 0 0,0 1 0,0-1 0,0 1 0,0-1 0,0 1 0,1-1 0,-1 1-1,4 21-220,-1-17 183,0 0 1,0 0-1,1-1 1,-1 1-1,1-1 1,0 0-1,0 0 1,0 0-1,6 3 1,2 2-35,1 0 1,16 7-1,-19-11-20,1 0 1,0-1-1,0-1 0,1 0 0,-1 0 1,1-1-1,19 1 0,-24-3 60,1 0 0,-1 0 0,1 0 0,-1-1 1,1-1-1,-1 1 0,0-1 0,0 0 0,0-1 0,0 1 0,0-2 0,0 1 0,6-5 0,-4 1 200,0-1-1,0-1 0,-1 1 0,0-2 1,-1 1-1,0-1 0,0 0 0,-1 0 1,-1-1-1,1 0 0,-2 0 0,0 0 1,6-23-1,-6 15 640,-5 14 351,-12 29 442,3-5-1977,-30 60 696,3 1-1,-32 110 1,60-154-350,2 1-1,2 0 1,1 1-1,2 69 1,2-98-17,0-7 14,0 0-1,0 0 1,0-1-1,0 1 1,1 0-1,-1 0 1,0-1-1,1 1 1,-1 0 0,1-1-1,0 1 1,-1-1-1,1 1 1,0 0-1,0-1 1,0 0-1,2 3 1,-2-3 6,0-1 0,0 1-1,0-1 1,1 1 0,-1-1 0,0 1 0,0-1 0,0 1-1,1-1 1,-1 0 0,0 0 0,0 0 0,1 0 0,-1 0 0,0 0-1,0 0 1,1 0 0,-1 0 0,0-1 0,0 1 0,0 0-1,2-1 1,1-1 18,-1 0-1,0 0 0,0 0 1,0 0-1,0-1 1,0 1-1,-1-1 0,1 0 1,-1 0-1,0 0 0,0 0 1,0 0-1,0 0 0,2-4 1,3-5 27,59-108 120,-10 16-122,-45 89-8,-11 15-21,1 0 0,-1 0 0,0 0 1,0 0-1,0 0 0,0 0 0,0 0 1,0-1-1,0 1 0,0 0 0,1 0 1,-1 0-1,0 0 0,0 0 0,0 0 1,0 0-1,0 0 0,1 0 0,-1 0 1,0 0-1,0 0 0,0 0 0,0 0 1,0 0-1,1 0 0,-1 0 0,0 0 1,0 0-1,0 0 0,0 0 1,0 0-1,1 0 0,-1 0 0,0 0 1,0 0-1,0 1 0,0-1 0,0 0 1,0 0-1,0 0 0,1 0 0,-1 0 1,0 0-1,0 0 0,0 1 0,0-1 1,0 0-1,0 0 0,0 0 0,0 0 1,0 0-1,0 0 0,0 1 0,0-1 1,0 0-1,0 0 0,0 0 0,0 0 1,0 0-1,0 1 0,0-1 0,0 0 1,0 0-1,0 0 0,0 0 0,2 23 97,-1 0 0,-1 0-1,-1 0 1,-4 26 0,-3 46-2,8-86-92,0 1-93,0 0 0,1 0 0,3 19 0,-3-27 55,-1 0 0,1 0 0,-1 0 0,1 0-1,0 0 1,0 0 0,0 0 0,0-1 0,0 1 0,0 0 0,0-1 0,1 1-1,-1-1 1,0 1 0,1-1 0,-1 1 0,1-1 0,0 0 0,0 0-1,-1 0 1,1 0 0,0 0 0,0 0 0,0-1 0,2 1 0,-1 0 0,0 0 1,1-1 0,-1 0 0,0 0-1,0 0 1,0 0 0,0 0 0,0 0-1,0-1 1,0 0 0,0 0 0,0 0-1,0 0 1,0 0 0,0 0 0,5-4-1,-1-1 29,0 0-1,0 0 0,0-1 1,7-10-1,-7 9-4,27-36 73,-2-1 0,48-90 0,-72 127 0,-6 14 0,-3 19 19,-3-2 74,-5 31-125,-5 97-1,14-151-40,0 1 0,0-1-1,1 0 1,-1 0 0,0 0-1,0 1 1,0-1 0,1 0-1,-1 0 1,0 0 0,0 0 0,1 1-1,-1-1 1,0 0 0,0 0-1,1 0 1,-1 0 0,0 0-1,0 0 1,1 0 0,-1 0-1,0 0 1,0 0 0,1 0-1,-1 0 1,0 0 0,1 0-1,-1 0 1,0 0 0,0 0-1,1 0 1,-1 0 0,10-3 38,-4-1 0,0 0-1,0-1 0,-1 0 0,0 0 1,0 0-1,0 0 0,6-11 0,4-2-150,-14 16-30,0 1 0,0-1-1,1 0 1,-1 1 0,0-1 0,-1 0 0,1 0-1,0 0 1,0 0 0,-1 0 0,1 0 0,-1 0-1,0 0 1,1 0 0,-1 0 0,0 0 0,-1-4 0,1-3-2491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22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180 149 1584,'0'0'6664,"-3"-11"-5326,-8-33-387,9 38-765,-2-7 1850,-1 12-238,0 3-1960,2-2 244,0 1 1,0 0 0,0 1-1,0-1 1,0 0 0,1 1-1,-1-1 1,0 1 0,1 0-1,-1 0 1,-2 3 0,-25 30 79,21-25-88,1 1-25,-1 0 0,2 0-1,-1 1 1,2-1 0,0 2 0,0-1-1,1 1 1,0-1 0,1 1-1,1 1 1,0-1 0,1 0 0,0 1-1,1-1 1,1 26 0,1-33-71,-1 1 0,1-1 0,0 0 1,0 0-1,1-1 0,0 1 0,0 0 0,0 0 0,1-1 0,0 1 1,0-1-1,0 0 0,1 0 0,7 8 0,-6-8-42,0-1 1,1 1-1,0-1 1,0 0-1,0 0 0,0-1 1,1 0-1,-1 0 1,1 0-1,0-1 1,0 0-1,9 1 0,-8-1-4,1 0-1,0-1 1,0 0-1,0-1 1,-1 0-1,1 0 0,0-1 1,0 0-1,0-1 1,-1 0-1,1 0 1,-1-1-1,1 0 0,-1 0 1,0-1-1,0 0 1,-1 0-1,1-1 1,-1 0-1,0-1 0,0 1 1,8-10-1,-6 4 32,0 1 0,-1-1 0,0-1 0,-1 1 0,-1-1 0,0-1 0,0 1-1,-1-1 1,-1 0 0,0 0 0,3-22 0,-4 5 217,-2 0 1,-3-34 0,1 57-93,1 0 1,-2 0 0,1 0-1,-1 0 1,0 1 0,0-1 0,-1 1-1,0-1 1,0 1 0,0 0-1,-1 0 1,0 0 0,0 1 0,-1-1-1,0 1 1,1 0 0,-2 0-1,1 1 1,0 0 0,-1 0 0,0 0-1,0 0 1,0 1 0,-1 0-1,1 0 1,-1 1 0,1 0 0,-8-2-1,4 2-38,1 0 0,0 1 0,0 0-1,-1 1 1,1 0 0,0 0-1,-1 1 1,1 0 0,-14 4 0,19-4-118,1 0 1,-1 0-1,1 0 1,0 1 0,0-1-1,0 1 1,0 0-1,0 0 1,0 0 0,0 1-1,0-1 1,1 1-1,0-1 1,-1 1-1,1 0 1,0 0 0,0 0-1,0 0 1,1 0-1,-1 0 1,1 1 0,0-1-1,0 0 1,0 1-1,0-1 1,0 1 0,1-1-1,-1 5 1,2-3-311,-1 1 1,1 0-1,0 0 0,0-1 1,1 1-1,0 0 1,0-1-1,0 0 0,1 1 1,-1-1-1,1 0 1,1 0-1,-1 0 0,1-1 1,-1 1-1,6 3 1,31 27-4495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2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380 425 6041,'0'0'5078,"-26"3"-4004,6-1-877,10-2-118,-1 0-1,1 1 1,0 1-1,0-1 1,0 2-1,0-1 1,0 1-1,1 1 1,-1 0-1,1 0 1,0 1-1,0 0 1,1 1-1,-1 0 1,-11 10-1,0 6 161,0 0-1,2 1 1,0 1-1,-24 47 0,33-55-220,1 1 0,1 0-1,1 1 1,1-1-1,0 1 1,1 0-1,1 1 1,-1 33-1,3-50-35,1 1 1,0-1-1,0 0 0,0 0 0,1 0 0,-1 1 0,1-1 0,-1 0 1,1 0-1,-1 0 0,1 0 0,2 4 0,-2-5-11,0 0 0,0-1 0,0 1 0,1 0 0,-1-1 0,0 1 0,0 0 0,1-1 1,-1 1-1,0-1 0,1 0 0,-1 0 0,1 1 0,-1-1 0,0 0 0,1 0 0,-1 0 0,1 0 0,-1 0 0,3-1 0,0 0-7,0 1-1,1-1 0,-1-1 1,0 1-1,0 0 0,0-1 1,0 0-1,0 0 1,0 0-1,-1 0 0,1-1 1,3-2-1,4-6 51,0 0 0,11-14 1,-9 11-41,53-68-49,-4-3 0,64-112 1,-93 140 85,60-110-134,-81 140 300,0 0 0,-2-1 0,-1 0 0,7-42 0,-14 43 481,-2 27-642,0 0 0,0 0 0,0 0 0,0 0 0,1-1 0,-1 1 0,0 0 0,-1 0 0,1 0 0,0 0 0,0-1 0,0 1 0,0 0 0,0 0 0,0 0 0,0 0 0,0-1 0,0 1 0,0 0 0,0 0 0,0 0 0,0 0 0,-1 0 0,1 0 0,0-1 0,0 1 0,0 0 0,0 0 0,0 0 0,0 0 0,-1 0 0,1 0 0,0 0 0,0 0 0,0 0 0,0 0 0,-1 0 0,1-1 0,0 1 0,0 0 0,0 0 0,0 0 0,-1 0-1,1 0 1,0 0 0,0 0 0,0 1 0,0-1 0,-1 0 0,1 0 0,0 0 0,0 0 0,0 0 0,0 0 0,-1 0 0,1 0 0,0 0 0,0 0 0,0 0 0,0 1 0,0-1 0,0 0 0,-1 0 0,1 0 0,0 0 0,0 0 0,0 1 0,0-1 0,0 0 0,-16 16 241,-10 18-153,1 2 0,1 0-1,-20 43 1,6-5 12,-47 132 0,70-162-122,2 0 1,3 1 0,1 1 0,-5 75-1,14-106-242,-1 0-1,2 0 0,4 27 0,-4-37-12,1 1-1,0-1 0,0 1 0,0-1 1,1 0-1,0 0 0,0 0 0,0 0 1,0 0-1,8 7 0,24 21-3334,0-8-2386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24575,'-1'77'0,"3"82"0,7-126 0,-3-29 0,-2-20 0,-2-7 0,-1 3 0,1-1 0,1 0 0,1 0 0,10-30 0,-13 46 0,1 2 0,0-2 0,-1 0 0,2 2 0,-1-2 0,1 1 0,0 1 0,0-1 0,0 0 0,1 1 0,-1-1 0,1 1 0,0 0 0,-1 1 0,1-1 0,0 0 0,1 0 0,-1 1 0,1 0 0,0 1 0,-1-1 0,0 1 0,1-1 0,0 1 0,0 0 0,5 0 0,-5 1 0,-1 1 0,0-1 0,0 1 0,0 0 0,0 0 0,1 0 0,-1 1 0,0-1 0,0 0 0,-1 1 0,1 0 0,0 0 0,-1 1 0,1 0 0,-1-2 0,1 2 0,-1 0 0,0 1 0,3 3 0,-1 0 0,1-1 0,-1 1 0,0 1 0,-1-1 0,0 1 0,0-1 0,-2 1 0,5 11 0,0 11-341,-1 0 0,-2 1-1,1 54 1,-6-68-6485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23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1 355 8193,'0'0'3950,"16"-6"-3783,55-18 128,-60 19-76,0 0 0,-1 0 0,0-1 0,0-1 0,-1 1 0,1-2 0,9-9 0,-2-1 391,27-37 1,-26 31-415,-4 2-23,-1 0 0,0-1 0,17-46 0,-24 57-85,-1-6 318,-5 15 91,-6 14-294,-49 109-81,-39 129 0,79-198-331,3 1 0,2 1 0,2 0 0,-1 101 0,9-151-1328,-4-3-456,2-1 1578,-1 1 0,1 0 0,-1-1 0,0 0 0,1 0 0,0 0 0,-1 0 0,1 0 1,0 0-1,-1 0 0,1-1 0,0 1 0,0-1 0,-3-2 0,-17-11-4306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2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5673,'0'0'11810,"134"0"-11378,-70 0-432,0 0-96,-11-9-632,5-10-1200,-17 5-2265,-12 0-2537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5033,'0'0'4184,"24"0"-1042,-20 0-2917,0-1-1,0 1 1,0-1-1,0 0 0,0 0 1,0 0-1,-1-1 1,1 1-1,0-1 0,-1 0 1,6-4-1,3-3 145,20-18 1,-15 11-199,8-6-95,-1 0-224,1 1 1,32-20-1,-57 41 130,0 0 1,1 0-1,-1-1 1,0 1-1,0 0 0,0 0 1,0 0-1,1 0 0,-1 0 1,0 0-1,0 0 1,0 0-1,1-1 0,-1 1 1,0 0-1,0 0 0,0 0 1,1 0-1,-1 0 1,0 0-1,0 0 0,0 0 1,1 0-1,-1 0 0,0 0 1,0 1-1,0-1 1,1 0-1,-1 0 0,0 0 1,0 0-1,0 0 0,1 0 1,-1 0-1,0 0 1,0 1-1,0-1 0,0 0 1,0 0-1,1 0 0,-1 0 1,0 0-1,0 1 1,0-1-1,0 0 0,0 0 1,0 0-1,0 1 0,0-1 1,1 0-1,-1 0 1,0 0-1,0 1 0,0-1 1,-1 17 93,1-7-123,-12 126 802,1 3-201,10-119-565,1-5 48,0-1 0,3 21 0,-2-30-100,0-1 0,0 0 0,0 0 0,0 0 0,1 0 0,0 0 0,0-1 0,0 1 0,0 0 0,0-1 1,1 0-1,5 6 0,-7-7-71,1-1 1,-1 0-1,1 0 1,-1 0-1,1-1 1,-1 1-1,1 0 1,0-1-1,-1 1 1,1-1-1,0 1 1,0-1-1,-1 0 1,1 0-1,0 1 1,0-1-1,-1-1 1,1 1-1,0 0 1,0 0-1,0-1 0,2 0 1,0 0-505,1-1 0,-1 0 1,0 0-1,0 0 0,0 0 1,0-1-1,6-5 0,14-18-4875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672 0 7641,'0'0'5569,"157"191"-3672,-104-23-593,-30 27-432,-29 0-376,-75-13-256,-60-38-120,-28-28-120,-6-22-480,17-39-1120,53-27-1561,35-23-4592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80 6209,'0'0'4864,"-3"-8"-4626,3 7-227,0 1 1,0 0-1,0-1 0,0 1 0,0 0 0,1-1 0,-1 1 0,0 0 0,0-1 0,1 1 1,-1 0-1,0 0 0,0-1 0,1 1 0,-1 0 0,0 0 0,1 0 0,-1-1 0,0 1 1,1 0-1,-1 0 0,0 0 0,1 0 0,25-12 178,-1 1 0,1 2 0,1 1 0,0 1 0,0 1 0,0 1 0,45-2 0,-66 7-186,0 0 0,0 0 0,0 1 0,-1 0 0,1 0 0,0 0 0,7 3 0,-11-3-3,0 0 0,0 0 0,-1 0-1,1 1 1,0-1 0,0 0-1,-1 1 1,1-1 0,-1 1-1,1 0 1,-1 0 0,0-1-1,0 1 1,0 0 0,0 0 0,0 0-1,0 0 1,0 0 0,-1 0-1,1 0 1,-1 1 0,1 2-1,-1 2 8,1 1 0,-2 0 0,1-1-1,-1 1 1,0-1 0,-1 1 0,0-1-1,0 1 1,0-1 0,-1 0 0,0 0-1,-1 0 1,1 0 0,-9 10 0,-3 4 39,-1-1 0,-1 0 1,-21 17-1,-23 15 71,41-35 83,0 0 0,-22 24 0,40-39-175,0 1 1,0 0-1,0 0 0,0 0 1,0 0-1,1 0 1,0 0-1,-1 0 0,1 0 1,0 1-1,-1 5 1,2-7-34,0 0 1,0 0-1,0 0 0,0 0 1,1 0-1,-1 0 1,0 0-1,1 0 1,-1 0-1,1 0 1,0 0-1,0 0 1,0-1-1,0 1 0,0 0 1,0 0-1,0-1 1,0 1-1,1-1 1,-1 1-1,2 1 1,11 5-25,-1 1 0,1-2 0,0 0 0,1-1 0,23 8 0,-6-4-153,0-2 0,1-1 1,0-2-1,0-1 1,43 0-1,-11-4-1548,-15 0-1003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5569,'0'0'1744,"94"111"256,-48 1 25,-22 41-721,-24 10-344,-41-28-495,-23-32-265,5-48-192,-5-13-8,0-4-88,-18-15-537,18-5-1159,23-18-1489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6785,'0'0'6168,"24"0"-6195,158-1 591,31-8 416,99-4-494,717 36-367,-220 18 133,-197 16-7,-600-55-240,17 0 2,-28-2-19,-2-2-98,-1-2-97,0 0 0,-1 0 0,0 1-1,1-1 1,-2 1 0,1-1 0,0 1 0,-7-5 0,-37-24-1705,28 19 1093,-5-3-315,1-1-1,-36-35 1,51 44 957,0-1 0,1-1 0,0 1 0,0-1 0,1-1 0,0 1 0,1-1 0,0 0 0,-4-14 0,5 14 527,2 0 0,-1-1-1,1 1 1,0-17-1,6 26 329,2 3-474,1 0 0,-1 0 0,0 0-1,0 1 1,0 0 0,0 0 0,0 1 0,0 0 0,-1 0 0,8 5 0,57 44 959,-52-37-932,-1-1-49,12 8 212,32 34-1,-54-50-291,-1 1 1,0 0-1,-1 0 0,1 0 1,-2 1-1,1 0 0,-1 0 1,0 0-1,0 0 0,3 14 0,-6-19-25,0 0-1,-1 0 0,1 1 1,-1-1-1,0 0 0,0 0 1,0 0-1,0 0 0,0 1 1,-1-1-1,1 0 0,-1 0 1,0 0-1,0 0 0,0 0 1,0 0-1,-1 0 0,1-1 1,-1 1-1,1 0 0,-1-1 1,0 1-1,0-1 0,-1 1 0,1-1 1,-4 3-1,-4 1 132,-1 0-1,1-1 0,-1-1 1,0 1-1,-23 4 0,30-8-208,-36 8-299,0-1 1,-1-3-1,-41 1 0,-25-1-3401,11-4-4210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4929,'0'0'2008,"31"-9"-1749,-7 2-219,6-2 3,2 1 0,-1 2 0,1 0 1,62-1-1,-45 7 15,-20-2 53,-1 2-1,1 1 1,-1 2-1,33 6 0,-57-8-105,-1 0-1,1 1 0,0-1 1,-1 1-1,1-1 0,-1 1 1,0 0-1,0 0 0,0 1 1,5 4-1,-6-6 9,-2 0 0,1 0 0,0 1 0,0-1 0,0 0 0,0 1 0,-1-1 0,1 1 0,-1-1 0,1 1 0,-1-1 0,0 1 0,1-1 0,-1 1 0,0 0 0,0-1 0,0 1 0,0-1 0,0 1 0,-1-1 0,1 1 0,0-1 0,-1 1 0,1 0 0,-1-1 0,0 0 0,1 1 0,-1-1 0,-1 2 0,-1 1 66,0 0 1,0-1 0,0 1-1,0-1 1,0 0-1,-1 0 1,1 0 0,-1-1-1,-5 4 1,-43 19 630,-53 13 533,-17 8 507,120-46-1750,1 1 0,0-1 0,0 1 0,0-1 0,0 1 0,0 0-1,0-1 1,0 1 0,0 0 0,0 0 0,0 0 0,0 0 0,0-1 0,1 1 0,-1 1-1,0-1 1,0 0 0,1 0 0,-1 0 0,1 0 0,0 0 0,-1 0 0,0 3-1,2-2-42,-1 0-1,0 0 0,1 0 0,-1 0 1,1-1-1,0 1 0,0 0 1,0 0-1,0 0 0,0-1 0,0 1 1,0-1-1,0 1 0,1 0 0,2 1 1,47 41-298,-9-9 315,-1 0 23,68 79-1,-104-108 2,0 0 0,-1 1 0,6 11 0,-9-15 13,0 0 1,0 0 0,0 0-1,0 0 1,0 0-1,-1 1 1,0-1-1,1 0 1,-1 0-1,-1 4 1,1-4 63,-1 0 0,0-1-1,0 1 1,0 0 0,0-1 0,0 0 0,0 1 0,-1-1-1,1 0 1,-1 1 0,1-1 0,-1 0 0,0 0-1,0 0 1,0-1 0,0 1 0,0 0 0,-1-1-1,1 1 1,0-1 0,-1 0 0,1 0 0,-1 0 0,1 0-1,-5 1 1,-8 2 304,0-1-1,0 0 1,-19 1 0,25-3-254,9-1-122,-9 1 43,1 0 1,0-1-1,-1 0 1,1 0-1,0 0 1,-11-3-1,18 2-92,0 1 0,0 0-1,0-1 1,0 0 0,1 1 0,-1-1-1,0 1 1,0-1 0,1 0 0,-1 1-1,0-1 1,1 0 0,-1 0 0,1 0 0,-1 0-1,1 0 1,-1 1 0,1-1 0,0 0-1,-1 0 1,1 0 0,0 0 0,0 0-1,-1 0 1,1-2 0,2-23-1657,-2 26 1642,1-4-454,0 1 0,-1-1 0,2 1 0,-1 0 0,0 0 0,1-1 1,3-5-1,21-20-6139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4793,'0'0'4160,"175"135"-2999,-81 0-217,-19 47 192,-16 18-184,-53-14-216,-12-51-359,-41-51-289,-46-15-80,-24-13 88,0-14-96,-5-14-473,46-19-1391,46-9-2945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6465,'0'0'5492,"27"0"-4923,258-4-349,369 41 983,-583-32-1011,321 35 560,-79-6-294,-257-28-443,-26-2 103,39 0 0,-72-6-604,-45-23-4327,24 15 383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1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24575,'2'1'0,"-1"-1"0,1 1 0,-1 0 0,1 0 0,-1 0 0,1 0 0,-1-1 0,0 1 0,1 1 0,-1-1 0,0 0 0,-1 1 0,1-1 0,0 1 0,0-1 0,0 1 0,0-2 0,-1 2 0,2 2 0,11 31 0,-5 45 0,-7-60 0,0 0 0,5 25 0,-1-22 0,-2 0 0,0 27 0,-3-31 0,1-2 0,1 2 0,1-1 0,1-1 0,6 20 0,-2-11 0,9 43 0,-4-10 0,-12-55-1365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2512,'0'0'2694,"24"1"-1136,-6 0-1245,0-1-47,0 2 0,1 0 0,-1 1 1,-1 0-1,1 1 0,0 2 0,26 10 0,-18-4 98,-1 2-1,0 0 0,-1 1 0,-1 2 0,-1 0 0,0 1 0,-1 1 0,-1 2 0,18 22 0,-33-36-199,0 1 0,0 0 0,-1 0 0,0 1 0,0-1 0,-1 1 1,0 0-1,1 11 0,-3-15-47,0-1 1,0 1-1,-1-1 1,0 1 0,0 0-1,0-1 1,-1 1-1,1-1 1,-1 1-1,0-1 1,0 1-1,-1-1 1,1 0-1,-1 0 1,0 0-1,0 1 1,-1-2-1,-4 8 1,-2-2 62,0-1 0,0 0 1,-1-1-1,0 0 0,0 0 0,-1-1 1,-18 7-1,-87 29-550,33-14-4260,61-18-1830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6481,'0'0'1176,"205"-19"-608,-7 15 585,36 4-313,-1 0-88,-17 9-48,-41 5-248,-29 5-144,-46-10 48,-42 0-360,-17-9-416,-12 0-928,-23 0-921,-6-18-31,0-1-2745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56,'0'0'5097,"40"6"-3309,355 64 929,-129-6-1639,143 32 1775,-180-49-3161,-225-46-604,-13-3 116,-137-25-2312,72 12 2428,-587-116-233,637 126 1200,1 0 1,-36-14-1,55 16-163,10 2-96,15 2 6,93 21 588,-28-5-7,118 20 1235,218 9 0,-388-45-1667,37-3 0,-57 1-439,0-1-1,-1-1 0,1 0 0,24-9 0,5-7-2160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3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7561,'0'0'1136,"204"23"529,-17 5 239,41 4-904,-7 1-15,-16-5-393,-36-9-416,-17-5-176,-35-1-88,-30-8-841,-28 0-1191,-24-5-2097,-24 0-2432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4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5097,'0'0'1352,"140"-9"48,6 4-152,58 5-295,18 0 207,-17 10-416,-48-1-248,-57-4-248,-36-5-248,-17 0-400,-7 0-1280,-16 0-753,-13-14-2056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6:40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2776,'0'0'1072,"134"0"-632,-5 0 1353,40 5-257,18 23-512,-35-1-167,-36-3-185,-45-1 0,-13-4-368,6 9-304,6 13-872,-11 1-1281,-24-5-2920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0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1 760,'0'0'8034,"6"0"-6453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0 936,'0'0'3256,"6"0"-1671,0 0-2057,0 0-465,0 0-15,6 0-456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0 1098 1792</inkml:trace>
  <inkml:trace contextRef="#ctx0" brushRef="#br0" timeOffset="1">0 1098 1792,'54'-10'1293,"-43"18"4476,-11-16-4321,-1-11-1073,-2-1 0,1 1 0,-10-32 0,-4-27-376,10 14 5,5-71 0,1 85-6,10-166-30,-4 168 19,3 0-1,19-67 1,-22 98-2,1-1-1,0 1 0,2 0 0,0 1 0,15-22 1,-17 28-22,1 0 1,0 1-1,0 0 1,1 1-1,1 0 0,-1 0 1,1 0-1,1 2 1,11-7-1,-17 11-56,1-1 0,-1 2 0,1-1 0,-1 1 0,1 0 0,0 0 0,-1 0 0,1 1 0,0 0 0,0 0 0,6 1 0,-11-1 52,1 1 0,0-1 0,-1 0 0,1 1-1,0-1 1,-1 1 0,1 0 0,-1 0 0,1-1 0,-1 1-1,0 0 1,1 0 0,-1 0 0,0 1 0,0-1 0,0 0-1,0 0 1,0 1 0,0-1 0,0 0 0,0 1-1,0-1 1,0 3 0,1 2-71,0 0 0,0 0 0,-1 0-1,1 11 1,0-2-122,7 56-765,-7-1-953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7921,'0'0'2369,"117"-14"-2169,-65 10-200,7-1-192,-7 5-536,1 5-393,-12 13-1143,-18 1-673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24575,'1'0'0,"0"-1"0,0 1 0,0-1 0,0 1 0,0-1 0,0 1 0,0 0 0,0-1 0,-1 0 0,1 0 0,0 0 0,0 0 0,-1 0 0,1 0 0,0 0 0,-1 0 0,1 0 0,-1 0 0,1 0 0,-1 0 0,1-1 0,8-30 0,-7 26 0,4-13 0,-3 6 0,1-1 0,1 2 0,0-1 0,0 0 0,12-15 0,-14 24 0,0 0 0,1 1 0,-1-1 0,0 0 0,1 1 0,0 1 0,0-1 0,0 0 0,1 0 0,-1 1 0,1 0 0,-1 0 0,1 0 0,0 1 0,0-1 0,0 1 0,0 0 0,0 0 0,7 0 0,-8 1 0,-1 0 0,1 0 0,0 1 0,-1-1 0,1 1 0,-1 0 0,0 0 0,0 0 0,1 0 0,-1 1 0,0-1 0,1 1 0,-1 0 0,0-1 0,0 1 0,0 0 0,-1 1 0,1-1 0,-1 0 0,0 0 0,0 1 0,4 5 0,3 6 0,0 0 0,-2 1 0,11 25 0,-4-9 0,-10-18 0,1 1 0,-1 0 0,-1 0 0,3 21 0,-4-20 0,0-1 0,1 1 0,9 24 0,-12-39 0,0 0 0,0 0 0,0 0 0,1 0 0,-1 0 0,0 0 0,0 0 0,0 0 0,0 0 0,0 0 0,0 0 0,1 0 0,-1 0 0,0 0 0,0 0 0,0 0 0,0 0 0,0 0 0,1 0 0,-1 0 0,0-1 0,0 1 0,0 0 0,0 0 0,0 0 0,1 0 0,-1 0 0,0 0 0,0 1 0,0-1 0,0 0 0,1 0 0,-1 0 0,0 0 0,0 0 0,0 0 0,0 0 0,0 0 0,0 0 0,1 0 0,-1 0 0,0 0 0,0 0 0,0 0 0,0 0 0,0 0 0,0 0 0,0 0 0,1 0 0,-1 0 0,0 1 0,0-1 0,0 0 0,0 0 0,0 0 0,0 0 0,0 1 0,0-1 0,0 0 0,0 0 0,0 0 0,0 0 0,0 1 0,4-21 0,-1-27 0,-4 11 0,0-5 0,8-68 0,-6 98 0,1 0 0,1-1 0,0 1 0,0 1 0,1-1 0,0 0 0,2 1 0,-1-1 0,1 1 0,13-16 0,-18 24 0,0 1 0,1-1 0,-1 1 0,1-1 0,0 0 0,-1 1 0,1 0 0,0-1 0,0 1 0,0 0 0,0 1 0,0-1 0,0 0 0,-1 0 0,1 0 0,1 1 0,-1-1 0,0 1 0,0 0 0,1-1 0,-1 1 0,0 0 0,3 0 0,-2 1 0,1 0 0,-1 1 0,-1-1 0,1 0 0,0 0 0,0 1 0,0 0 0,0 0 0,0 0 0,0 0 0,-1 0 0,1 0 0,3 5 0,-1 1 0,2 0 0,-1 1 0,0 0 0,-1 0 0,0 1 0,-2-1 0,1 1 0,4 15 0,-6-4 22,0 1 0,-2-1-1,-2 24 1,0-28-229,1 0-1,1-1 1,1 1-1,0 0 1,1-1-1,6 19 1,-4-23-6619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2760,'0'0'4917,"-2"21"-4330,-9 149 1023,8-124-1132,0 57 261,3-86-662,1-1 1,1 1-1,1-1 1,5 18-1,-5-21-67,2 0 0,-1 0 0,2-1 0,7 15 0,-11-24-37,0 0 0,0 0 0,0 0-1,0-1 1,0 1 0,1-1 0,-1 0-1,1 1 1,0-1 0,-1 0 0,1-1 0,0 1-1,0 0 1,0-1 0,0 0 0,1 1-1,-1-1 1,0-1 0,1 1 0,-1 0-1,0-1 1,5 1 0,-4-2 21,-1 0 0,1 1 1,0-2-1,-1 1 0,1 0 0,-1-1 1,1 1-1,-1-1 0,0 0 0,0 0 0,0 0 1,0-1-1,0 1 0,0-1 0,0 1 1,-1-1-1,0 0 0,3-4 0,5-6-91,-1-1 0,13-27 0,-9 15 37,-1 0 1,-2 0-1,0-1 1,-2 0 0,-1-1-1,-1 0 1,-1 0-1,1-51 1,-6 84 105,0-1 0,-1 1 0,1-1 0,-1 1 0,-2 5-1,-3 15 21,-1 31 106,2 1 0,3 0 0,6 74 0,-3-117-153,1 0 0,1 0 0,0-1-1,1 1 1,1-1 0,0 0-1,0 0 1,10 15 0,-12-22-50,1 0-1,-1-1 1,1 0-1,0 0 1,0 0 0,1 0-1,0-1 1,-1 1 0,1-1-1,1-1 1,-1 1 0,1-1-1,-1 0 1,1 0-1,0 0 1,0-1 0,0 0-1,0 0 1,13 2 0,-16-4 22,-1 0 0,0 0 0,0 0 0,1 0 0,-1 0 0,0-1 0,0 1 0,1-1 0,-1 1 0,0-1 0,0 0 0,0 0 0,0 0 0,0 0 0,0 0 0,0-1 0,0 1 0,0 0 0,2-3 0,0-2-4,1 0 0,-1 0-1,0 0 1,5-12 0,-3 6-9,18-35-329,-3-2-1,16-51 1,20-105-728,-48 182 1040,-8 19 76,1 0-1,-1 0 1,1 0-1,-1 0 1,0 0-1,0-6 1,-1 52 413,2 107 811,0-117-1054,2 1 1,11 47-1,-11-64-202,4 12 59,10 28 0,-16-49-112,1-1 0,0 1-1,0-1 1,1 0-1,0 0 1,0-1 0,0 1-1,1-1 1,8 8-1,-12-12 33,1 0 0,-1 0 0,0 0 0,0 0 0,1 0 0,-1 0 0,1-1 0,-1 1 0,1 0 0,-1-1 0,1 1 0,-1-1 0,1 0 0,-1 1 0,1-1 0,-1 0 0,1 0 0,0 0 0,-1 0-1,1-1 1,-1 1 0,1 0 0,0 0 0,-1-1 0,1 1 0,-1-1 0,0 0 0,1 1 0,-1-1 0,1 0 0,-1 0 0,0 0 0,0 0 0,1 0 0,0-1 0,4-5 58,0 0 0,0-1-1,-1 1 1,0-1 0,4-9 0,-3 6-57,47-92 88,15-27-106,-57 112 9,37-56-188,-46 72 193,0-1 0,0 0 0,1 1 0,0-1 0,-1 1 1,1 0-1,5-4 0,-7 6 7,0-1 0,0 1 1,0 0-1,0-1 0,0 1 1,0 0-1,0 0 0,0-1 1,1 1-1,-1 0 0,0 0 1,0 0-1,0 0 0,0 0 0,0 1 1,0-1-1,0 0 0,0 0 1,0 1-1,0-1 0,0 1 1,0-1-1,0 1 0,0-1 1,0 1-1,0-1 0,0 1 1,-1 0-1,1 0 0,0-1 1,0 1-1,0 1 0,4 7 66,1 0 0,-2 1 0,0 0 0,0 0 1,0 0-1,-2 0 0,3 12 0,29 183 1279,-20-104-698,-13-92-576,0-4-17,-1 1 1,1-1-1,1 1 1,-1-1-1,1 1 1,2 5-1,-3-11-37,-1 0 0,0 1-1,0-1 1,1 0 0,-1 0 0,0 0-1,0 0 1,1 1 0,-1-1 0,0 0 0,1 0-1,-1 0 1,0 0 0,1 0 0,-1 0-1,0 0 1,1 0 0,-1 0 0,0 0 0,1 0-1,-1 0 1,0 0 0,0 0 0,1 0-1,-1 0 1,0 0 0,1 0 0,-1 0 0,0-1-1,1 1 1,-1 0 0,0 0 0,0 0-1,1 0 1,-1-1 0,0 1 0,0 0 0,1 0-1,-1-1 1,0 1 0,0 0 0,11-13 30,-10 13-38,143-193-3027,-114 150 98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141 626 5257,'0'0'4893,"-15"9"-4388,6-3-435,1-2-7,1 0 1,0 1 0,0 0 0,0 0 0,1 1-1,0-1 1,0 1 0,0 1 0,1-1 0,0 1 0,0 0-1,1 0 1,-4 8 0,2 0 124,1-1 0,0 1 0,1 0 0,1 0 1,0 0-1,1 0 0,0 23 0,2-30-144,0 1 0,1-1 0,0 0 0,0 0 0,1 1 1,0-1-1,1 0 0,-1-1 0,2 1 0,-1 0 0,1-1 0,0 0 0,0 1 0,1-2 1,7 10-1,-5-10-64,0 0 1,0 0-1,0 0 1,0-1-1,1 0 0,0-1 1,0 0-1,0 0 1,0 0-1,1-1 1,0-1-1,-1 1 1,1-1-1,0-1 1,0 0-1,0 0 1,0-1-1,0 0 1,11-1-1,-15 0-8,0 0 0,1 0 0,-1 0 0,0-1 0,0 1 0,0-1 0,0-1 0,0 1-1,0-1 1,-1 0 0,1 0 0,-1 0 0,0 0 0,0-1 0,0 0 0,4-5 0,7-9-122,-1-1 1,19-33-1,-20 29 31,22-39-372,-3-2 0,28-79 0,31-136-927,-79 240 1208,10-37-472,20-117 0,-41 152 1044,-1 30 2531,-18 106-1664,2-25-920,-9 70 1057,-13 270 1,37-360-1059,3 135 912,-1-170-1164,2 1 1,0 0 0,9 28 0,-9-35-216,1-1 0,-1 1 0,2-1 0,-1 0 0,1 0 0,0-1 1,8 10-1,-13-17 147,0 0 1,0 0-1,0 0 1,0 0-1,0 1 1,0-1-1,0 0 1,0 0 0,0 0-1,1 0 1,-1 0-1,0 0 1,0 1-1,0-1 1,0 0-1,0 0 1,0 0-1,0 0 1,0 0-1,0 0 1,1 0 0,-1 0-1,0 0 1,0 0-1,0 1 1,0-1-1,0 0 1,0 0-1,1 0 1,-1 0-1,0 0 1,0 0-1,0 0 1,0 0 0,0 0-1,1 0 1,-1 0-1,0 0 1,0 0-1,0 0 1,0 0-1,0 0 1,1-1-1,-1 1 1,0 0 0,0 0-1,0 0 1,0 0-1,0 0 1,0 0-1,0 0 1,1 0-1,-1 0 1,0 0-1,0-1 1,0 1-1,0 0 1,1-13-339,-1 12 331,0-28-438,1-16-1175,-3 1 0,-11-73 0,-8 24-2526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4993,'0'0'6697,"31"11"-6690,0 0-9,28 11-32,100 21-1,77-5-424,-227-36 445,-1-1-15,0 1 0,0 0 0,0 0 0,10 5 0,-16-6 45,0 1 1,1-1-1,-1 1 1,0-1-1,0 1 1,0-1-1,0 1 1,-1 0-1,1 0 1,0 0-1,-1 0 1,0 0-1,1 1 1,-1-1-1,0 0 1,0 1-1,1 4 1,1 5 373,0 1 0,-1-1 0,-1 1 1,0 0-1,-2 19 0,-10 67 1643,3-31-1277,2 94-568,6-154-320,0 0-1,0-1 1,1 1-1,2 9 1,-2-15-123,-1-1 1,1 1-1,-1 0 0,1 0 1,0-1-1,0 1 0,0-1 0,0 1 1,0-1-1,0 1 0,0-1 1,0 0-1,0 1 0,1-1 1,-1 0-1,1 0 0,-1 0 1,1 0-1,-1 0 0,1 0 1,-1 0-1,1-1 0,2 2 0,3-2-4536</inkml:trace>
  <inkml:trace contextRef="#ctx0" brushRef="#br0" timeOffset="1">654 0 9570,'0'0'4072,"-64"149"-13114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42 333 8025,'0'0'6587,"-2"19"-6300,0 1-340,1 0 0,1 23 0,1-38 7,0-1-1,0 0 1,0 0-1,1 0 1,-1-1-1,1 1 1,0 0-1,0 0 1,0-1-1,0 0 1,1 1-1,-1-1 0,1 0 1,0 0-1,0 0 1,0 0-1,1-1 1,-1 1-1,0-1 1,8 4-1,-6-4-21,0 1 0,1-1-1,-1-1 1,0 1-1,1-1 1,-1 1 0,1-2-1,0 1 1,-1 0 0,1-1-1,-1 0 1,1-1-1,8-1 1,-9 0 62,1 0-1,0 0 1,-1-1-1,0 0 1,1 0-1,-1-1 1,0 0 0,-1 1-1,1-2 1,-1 1-1,0 0 1,0-1 0,5-6-1,3-7-22,0-1 0,12-27 0,-14 25-77,-1-1 0,-1-1 1,-1 1-1,-1-1 1,-1 0-1,-2-1 0,0 1 1,0-41-1,-3 55 133,0 0 0,-1-1 0,0 1 0,-1 0 0,-4-15 1,5 20 46,0 1 0,-1-1 0,0 1 0,0-1 0,0 1 0,0 0 0,0 0 0,-1 0 0,1 0 0,-1 0 0,0 0 0,0 1 0,0-1 0,0 1 0,0 0 0,-6-3 1,1 2 40,0 0 1,-1 1 0,0 0 0,0 0 0,1 1 0,-1 0 0,0 1 0,0 0 0,0 0 0,0 1 0,0 0-1,0 0 1,1 1 0,-1 0 0,0 1 0,1 0 0,0 0 0,0 1 0,0 0 0,0 0 0,-12 10 0,11-6-87,0 1 1,1 1 0,0-1 0,1 1 0,0 0 0,0 1-1,1-1 1,1 2 0,0-1 0,0 0 0,1 1 0,0 0-1,1 0 1,-2 17 0,4-20-60,0 1 0,0-1 0,1 0 0,0 0 0,1 1 0,0-1 0,0 0 0,1 0 0,0 0 0,1 0 0,0 0 0,0 0 0,1-1 0,0 0 0,1 0-1,-1 0 1,1 0 0,1 0 0,12 12 0,-9-13-85,0 0 0,0 0 0,1-1 0,-1 0 0,2 0 0,-1-1 0,1-1 0,-1 0 0,1 0 0,0-1 0,22 3 0,-22-5 19,0 0 0,-1 0 0,1-1 0,-1-1 0,1 0 0,0 0 0,-1-1 0,1 0 0,-1-1 1,0 0-1,0-1 0,0 0 0,12-7 0,-1-3 41,0-1 0,0-1 0,-2-1-1,0-1 1,22-28 0,71-107 202,-59 71 407,-52 81-522,-1 0 0,1 0 0,-1 0 0,1 0 0,0 0 0,0 0 0,-1 0 0,1 1 0,0-1 0,0 0-1,0 0 1,0 1 0,0-1 0,2 0 0,-3 1-11,0 0-1,1 0 1,-1 0 0,0 0-1,0 1 1,1-1-1,-1 0 1,0 0 0,0 0-1,1 0 1,-1 1-1,0-1 1,0 0-1,0 0 1,1 1 0,-1-1-1,0 0 1,0 0-1,0 1 1,0-1 0,1 0-1,-1 1 1,0-1-1,0 0 1,0 0 0,0 1-1,0-1 1,0 0-1,0 1 1,0-1 0,0 0-1,0 1 1,-1 35 577,-2-14-365,-3 24 9,1 0-1,3 1 1,4 53-1,-1-93-278,0 1-1,0-1 1,1 1-1,0-1 1,1 0 0,0 1-1,0-1 1,0-1-1,1 1 1,0 0-1,0-1 1,1 0 0,9 11-1,-11-14 13,0-1 0,0 1-1,0-1 1,1 0 0,-1 0 0,0 0-1,1-1 1,-1 1 0,1-1 0,0 1-1,-1-1 1,1-1 0,0 1 0,0 0-1,0-1 1,-1 0 0,1 0 0,0 0-1,0 0 1,0-1 0,0 1 0,-1-1-1,1 0 1,0 0 0,-1 0 0,1-1-1,0 1 1,-1-1 0,4-3 0,5-2 9,-1-1 1,-1 0 0,1-1 0,9-11 0,38-44-26,-46 50 20,5-7-4,10-10-40,34-32-1,-60 63 70,14-12-17,-15 11 15,0 1 0,0 0 0,0 0 0,1-1 0,-1 1 0,0 0 0,0 0 0,1 0 0,-1-1 0,0 1 0,1 0 0,-1 0 0,0 0 0,0 0 0,1 0 0,-1-1 0,0 1 0,1 0 1,-1 0-1,0 0 0,1 0 0,-1 0 0,0 0 0,1 0 0,-1 0 0,0 0 0,1 0 0,-1 1 0,0-1 0,1 0 0,-1 0 0,0 0 0,1 0 0,-1 0 0,0 1 0,0-1 0,1 0 0,-1 0 0,0 0 0,0 1 0,1-1 0,-1 0 0,0 0 0,0 1 0,0-1 0,1 0 0,-1 0 0,0 1 0,2 12 88,-1 0 1,-1-1-1,-1 16 1,1 20-205,1-30-704,1 0 1,1-1-1,0 1 1,10 27-1,5-5-4419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0 5945,'0'0'5137,"-158"89"-3801,59 41-320,0 65 25,17 24-153,53-5-136,29-56-144,17-60-384,18-33-224,0-18-256,6-1-112,12-4-240,5-14-632,-5-19-497,17-37-551,-12-18-689,-17-15-1496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 1824,'0'0'6609,"158"144"-4824,-112-14 439,-11 47 33,-29 14-825,-6-38-624,-47-41-256,-28-28-56,-7-24-416,6-4-80,-29 0-944,41-28-1016,11-9-2737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4 2696,'0'0'6966,"-20"-1"-5158,-67-2-743,41 4-576,21 7-383,24-8-119,-1 1 0,1 0 1,-1 0-1,1 0 0,0 1 0,0-1 0,-1 0 0,1 0 1,0 1-1,0-1 0,0 1 0,0-1 0,0 1 0,1-1 1,-1 1-1,0-1 0,1 1 0,-1 0 0,1 0 1,-1-1-1,1 1 0,0 0 0,0-1 0,0 4 0,0 0-52,0-1-1,1 1 1,0-1-1,-1 1 1,2-1-1,-1 1 0,0-1 1,4 6-1,2 2-113,0-1-1,2 0 1,16 19-1,-6-9 142,113 152 476,-124-161-362,-1-1 0,0 1 0,-1 1 1,0-1-1,4 16 0,-8-25-1,-1 1-1,0-1 1,-1 1 0,1 0 0,-1-1-1,1 1 1,-1 0 0,0-1-1,0 1 1,-1 0 0,1-1-1,-1 1 1,0 0 0,0-1 0,0 1-1,0-1 1,0 1 0,-1-1-1,0 0 1,0 1 0,0-1-1,0 0 1,0 0 0,-4 3-1,-1 0 192,0 0 0,-1 0 0,0-1 0,0 0 0,-1-1 0,1 0 0,-10 3 0,-69 18 1258,27-9-752,57-15-748,-1 0 0,1 1 1,-1-1-1,1 0 1,-1 1-1,1 0 1,0 0-1,0 0 0,0 0 1,0 0-1,-5 5 1,7-4-53,-1 0 0,1 0 0,-1 0 0,1 0 0,0 0 0,0 0 0,0 0 0,1 1 0,-1-1 0,1 0 0,0 0 0,0 1 0,0 3 0,1 104-386,-4 151 37,3-252 268,-1 0 1,-1 0-1,0 0 0,0-1 0,0 1 1,-1 0-1,-1-1 0,0 0 1,0 0-1,-1 0 0,0 0 0,0 0 1,-1-1-1,-7 8 0,-11 8-911,0 0 0,-1-2 0,-1-1-1,-37 23 1,-19 1-5463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63 945 5025,'0'0'5726,"2"12"-5543,-1-7-38,4 28-332,-2-26 560,-2-20 924,-3-26-644,-2 1 0,-14-60 0,1 6-540,1-15-194,5 0 1,4-172-1,8 264 68,0 0 0,1 0 0,1 0 1,1 0-1,0 0 0,0 1 0,12-24 0,-13 32-46,0 1-1,1-1 1,-1 0 0,1 1 0,0 0-1,1 0 1,-1 0 0,1 1 0,0 0-1,0 0 1,0 0 0,1 0 0,-1 1-1,1 0 1,0 0 0,0 0 0,0 1-1,0 0 1,1 0 0,6-1 0,-5 2-285,-1 0 0,1 0 0,0 1 1,0 0-1,-1 1 0,1 0 0,0 0 1,-1 0-1,9 3 0,-11-1-391,0-1-1,-1 1 0,1 0 1,7 6-1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6705,'0'0'2105,"27"-9"-1726,92-30-248,-96 31-386,1 2 0,0 0 1,0 2-1,0 1 0,0 0 1,35 2-1,-58 1 242,0 0 0,0 0 0,-1 0 0,1 0 0,0 0 0,0 0 0,-1 0 0,1 0 0,0 0 0,0 0 0,0 1 0,-1-1 0,1 0 0,0 0 0,-1 1 0,1-1 1,0 0-1,-1 1 0,1-1 0,0 1 0,0 0 0,0 4 201,0 1-1,0-1 1,0 0 0,-1 1 0,0-1 0,0 1 0,-1-1 0,1 1 0,-3 9 0,-12 48 1375,8-36-853,2 0-1,-5 48 0,9-57-560,1 1 0,0-1 0,2 0 1,0 1-1,1-1 0,11 34 0,-12-46-164,1 1-1,-1-1 1,2 1 0,-1-1-1,1 0 1,0 0 0,0-1 0,1 1-1,-1-1 1,1 0 0,0 0-1,1-1 1,-1 1 0,1-1-1,0 0 1,0-1 0,0 1 0,1-1-1,-1 0 1,14 3 0,-13-4-73,1 0 0,-1-1 1,0 0-1,15 0 1,-18-1 32,-1-1 1,0 1-1,0-1 1,1 1-1,-1-1 1,0 0 0,0 0-1,0-1 1,1 1-1,-1-1 1,-1 1 0,1-1-1,4-3 1,2-4-143,0 0-1,-1-1 1,-1 1 0,1-2 0,-2 1 0,12-23 0,24-72-981,-26 59 836,-5 19 106,-1-1 0,9-45 0,-29 138 1624,3 1 1,4 129-1,4-185-1371,0 0-1,1 0 1,0 0 0,1-1 0,0 1-1,0-1 1,1 0 0,1 0-1,-1 0 1,8 10 0,-8-14-67,-1 0 0,1-1 0,0 0 0,0 0 0,1 0 0,-1 0 0,1 0 0,0-1 0,0 0 0,0 0 0,0-1 0,1 1 0,-1-1 0,1 0 1,-1 0-1,1-1 0,0 0 0,9 1 0,-11-2-2,0 0 0,0-1 0,0 1 0,0-1 0,0 0 1,-1 0-1,1-1 0,0 1 0,0-1 0,-1 0 0,1 0 0,-1 0 0,1 0 1,-1-1-1,0 1 0,0-1 0,0 0 0,0 0 0,-1 0 0,1 0 1,3-6-1,5-8-121,-2 0 1,1-1-1,6-20 1,4-14-403,18-73 1,2-57-282,-29 127 1164,-12 86 1382,4 46 0,-3-71-1534,2 18 66,1 0 1,9 39-1,-8-49-224,1 0 0,0-1-1,0 0 1,1 0-1,14 22 1,-18-33-36,0 0 0,-1 0 0,1 0 0,0 0 0,0 0 0,0 0 0,0 0 1,1-1-1,-1 1 0,5 1 0,-6-2 14,0-1 1,0 0 0,0 1-1,1-1 1,-1 0 0,0 0-1,1 1 1,-1-1 0,0 0-1,0 0 1,1-1 0,-1 1-1,0 0 1,1 0 0,-1-1-1,0 1 1,0-1 0,0 1-1,1-1 1,-1 1 0,0-1-1,0 0 1,0 1 0,0-1-1,2-2 1,3-4-49,-1 0-1,0 0 1,0-1 0,0 0 0,-1 0-1,-1 0 1,6-15 0,8-18-573,-3 15-55,1 0 0,2 1 1,28-34-1,-42 55 671,0 1 1,0 0-1,1 0 1,0 0-1,-1 0 1,1 0-1,0 1 1,1-1-1,-1 1 1,9-3-1,-12 5 56,1 0 1,-1-1-1,1 1 0,-1 0 0,1 0 1,-1 0-1,1 0 0,0 0 1,-1 0-1,1 1 0,-1-1 0,1 0 1,-1 1-1,1-1 0,-1 1 1,0 0-1,1-1 0,-1 1 1,0 0-1,1 0 0,-1 0 0,0 0 1,0 0-1,0 0 0,0 0 1,0 0-1,0 1 0,0-1 0,0 0 1,0 1-1,0-1 0,-1 0 1,1 1-1,0 1 0,7 22 750,-1-1 0,-1 1-1,-2 1 1,3 38 0,3 15 71,-5-45-678,10 51 10,-13-76-328,1 0-1,0 0 0,0-1 1,1 1-1,0-1 1,9 15-1,-11-22 36,-1 1 0,0 0 0,0-1 0,1 0 0,-1 1 0,1-1 0,-1 0 0,1 0 0,-1 0 0,1 0 0,0 0 0,-1 0 0,1 0 0,0-1 0,0 1 0,0 0 0,0-1 0,0 0 0,3 1 0,-2-1-157,1-1 0,-1 1 0,0-1 0,0 0 0,0 1 0,0-1 0,0-1 0,-1 1 0,1 0 0,0-1 0,0 1 0,2-3 0,24-18-2523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5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117 572 1168,'0'0'8279,"-6"-17"-6876,-20-52-119,25 68-1226,1 0 1,-1 0-1,0 0 1,1 0-1,-1 0 1,0 0-1,0 0 1,0 0-1,0 0 1,0 0-1,0 0 1,0 0-1,-1 0 1,1 1-34,1-1 0,-1 1-1,1 0 1,-1 0 0,1 0 0,-1 0 0,0 0 0,1 0 0,-1 0-1,1 0 1,-1 0 0,1 0 0,-1 0 0,0 0 0,1 0 0,-1 0 0,1 1-1,-1-1 1,0 1 0,-1 0 28,0 1 0,0-1 1,0 1-1,0 0 0,1 0 0,-1-1 0,1 1 0,-2 3 0,2-4-31,-5 8 66,1 1 1,1-1-1,-1 1 0,1 0 1,1 1-1,0-1 0,1 1 1,-3 16-1,2 11 263,1 41-1,2-74-317,0 12 18,1-1-1,1 1 1,0-1-1,1 0 1,1 0 0,1 0-1,7 18 1,-9-26-57,1 0 0,1 1 1,-1-1-1,1-1 0,1 1 0,-1-1 1,1 0-1,1 0 0,-1-1 0,1 1 1,0-2-1,0 1 0,1-1 0,11 6 1,-16-9-11,1 0 1,0-1 0,-1 0-1,1 1 1,0-1-1,0-1 1,0 1 0,0 0-1,0-1 1,0 0 0,0 0-1,0 0 1,0-1 0,0 1-1,0-1 1,-1 0 0,1 0-1,0 0 1,0-1-1,0 1 1,-1-1 0,1 0-1,-1 0 1,0 0 0,1 0-1,2-4 1,5-4-56,0-1 1,-1-1-1,0 0 0,-1 0 1,13-23-1,15-31-770,50-123-1,7-76-1584,-46 104 411,-37 112 930,8-70 1,-18 100 2074,-3 14 1621,-10 43-431,-10 67-1354,5 1 0,5 0-1,1 151 1,11-247-762,2 90 618,0-86-585,0 1 0,1-1 0,0 1 0,8 19 1,-3-14-102,21 37 1,-24-49-131,1 0 0,-1 0 0,1 0 1,1 0-1,13 11 0,-8-12-429,-12-7 544,0 0-1,0 0 1,0 0 0,1 0-1,-1 0 1,0 0-1,0 0 1,1-1-1,-1 1 1,0 0 0,0 0-1,0 0 1,1 0-1,-1 0 1,0 0-1,0 0 1,0-1 0,1 1-1,-1 0 1,0 0-1,0 0 1,0 0-1,0-1 1,1 1 0,-1 0-1,0 0 1,0 0-1,0-1 1,0 1-1,0 0 1,1-4-109,0 0-1,-1 0 1,0 0 0,0 0 0,-1-6-1,1 6 116,-2-24-764,-2 0-1,-1 1 1,-2-1-1,-9-27 1,-13-29-3703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24575,'66'1'0,"74"-3"0,-136 1 0,-1 1 0,0-1 0,0 0 0,0-1 0,0 1 0,-1-1 0,1 1 0,0-1 0,-1 0 0,1 1 0,0-2 0,-1 1 0,0 0 0,0-1 0,1 1 0,-1 0 0,-1-1 0,1 0 0,0 0 0,-1 1 0,1-1 0,-1 0 0,0 0 0,0-4 0,0 5 0,-1 0 0,1 0 0,-1 0 0,1 1 0,-1-1 0,0 0 0,1 0 0,-1-1 0,0 1 0,-1 1 0,1-1 0,0 0 0,0 0 0,-1 0 0,0 0 0,1 0 0,-1 1 0,0-1 0,1 0 0,-1 0 0,0 0 0,0 0 0,0 1 0,-1 0 0,1-1 0,0 1 0,-1-1 0,1 1 0,-1 0 0,0-1 0,0 1 0,1 0 0,-1 0 0,0 0 0,0 1 0,0-1 0,0 1 0,0-1 0,-2 0 0,1 0 0,-1 1 0,0-1 0,1 1 0,-1-1 0,0 1 0,0 0 0,1 1 0,-1-1 0,1 1 0,-1-1 0,1 1 0,-1 0 0,0 1 0,1-2 0,-1 1 0,1 1 0,0 0 0,-1 0 0,-1 3 0,0-2 0,2 1 0,-1 0 0,0 0 0,1 0 0,0 1 0,0-1 0,0 1 0,1 0 0,-1 0 0,2 0 0,-3 8 0,-1 11 0,0 1 0,2 0 0,1 0 0,2 32 0,0-52 0,1 2 0,0 1 0,0-1 0,1 0 0,0 0 0,0 0 0,1 0 0,0 0 0,0 0 0,0-1 0,5 7 0,-6-9 0,0-1 0,1 0 0,-1 0 0,1 0 0,0 1 0,0-2 0,0 1 0,0-1 0,-1 1 0,2-1 0,-1 0 0,1 0 0,0 0 0,-1 0 0,1 0 0,0-1 0,0 0 0,0 0 0,-1-1 0,8 2 0,-7-2 0,-1-1 0,1 1 0,-1-1 0,0 1 0,1-1 0,-2 0 0,1-1 0,1 1 0,-1-1 0,0 0 0,0 0 0,0 1 0,-1-1 0,1 0 0,0-1 0,-1 1 0,3-3 0,38-53 0,-21 28 0,-16 22 5,1 2 0,1-2 0,14-9 0,-17 14-91,0-1-1,0 2 0,-1-2 1,1 0-1,-1 0 1,-1 0-1,1 0 1,-1-1-1,1 1 0,-1-1 1,0 1-1,0-1 1,-1 0-1,0 0 1,4-10-1,-4 1-6739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7297,'0'0'1452,"21"4"-1327,-3-1-84,240 41 349,-213-38-384,-4-2-36,76 21-1,-113-24 109,0 0 0,0 0-1,0 0 1,0 1-1,0 0 1,0 0 0,-1 0-1,1 0 1,-1 0 0,0 1-1,1-1 1,-1 1 0,0 0-1,0 0 1,-1 0-1,1 1 1,-1-1 0,0 1-1,1-1 1,-2 1 0,1 0-1,0 0 1,-1-1-1,1 1 1,0 7 0,0 11 1391,0 0 1,-3 35 0,0-14-288,1-8-494,1 60 265,0-84-968,1-1 1,-1 1-1,2-1 1,-1 0-1,1 1 1,7 14-1,2-6-516,-12-18 348,1-1 0,0 1-1,-1 0 1,1 0 0,0-1 0,0 1 0,-1 0 0,1-1 0,0 1-1,0-1 1,0 1 0,0-1 0,0 1 0,0-1 0,0 0 0,0 0-1,0 1 1,2-1 0,-3 0 94,0 0-1,0 0 0,0 0 0,0 0 1,1 0-1,-1 0 0,0 0 1,0 0-1,0 0 0,1 0 1,-1 0-1,0 0 0,0 0 1,0 0-1,0 0 0,1 0 1,-1-1-1,0 1 0,0 0 1,0 0-1,0 0 0,0 0 1,0 0-1,1 0 0,-1 0 1,0-1-1,0 1 0,0 0 1,0 0-1,0 0 0,0 0 1,0-1-1,0 1 0,1-16-4048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8345,'0'0'5177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6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18 356 11226,'0'0'2563,"10"21"-2363,3 7-215,20 33 0,-29-56-13,0 0 0,0-1 0,0 1 0,0-1 0,1 0 0,0 0 0,-1 0 0,2-1 0,-1 0 0,0 0 0,1 0 0,-1 0 0,1-1 0,0 0 0,-1 0 0,9 1 0,-5-1-10,3 1-34,1 0 1,0 0-1,20 0 0,-27-3 53,-1 0 0,1 0 0,0 0 0,0-1 0,0 0-1,-1-1 1,1 1 0,-1-1 0,1 0 0,6-3-1,-4-1 30,1 0-1,-1 0 0,0-1 0,-1 0 0,1-1 1,-2 1-1,1-1 0,-1-1 0,0 1 0,0-1 1,-1 0-1,-1 0 0,0-1 0,5-12 0,-2 1-15,-2 0 1,0 0-1,-1 0 0,0-1 0,-1-39 0,-3 50-17,0-9-61,0 0-1,-4-22 0,2 36 84,1 0 0,0 0-1,-1 0 1,0 0-1,-1 0 1,1 1 0,-1-1-1,0 1 1,0 0-1,-1 0 1,-5-6 0,3 5 94,-1 0 1,0 1 0,0 0 0,0 0 0,-1 0 0,1 1-1,-1 0 1,0 1 0,-1 0 0,1 0 0,0 1-1,-16-3 1,8 3 221,0 0 1,1 1-1,-1 1 0,0 1 0,0 0 1,-21 4-1,29-2-247,-1-1 1,1 1-1,0 0 0,0 1 0,1 0 1,-1 0-1,1 1 0,0 0 0,0 0 1,0 1-1,1-1 0,0 2 0,0-1 1,0 0-1,1 1 0,0 0 0,0 1 1,1-1-1,0 1 0,0 0 0,1 0 1,-4 12-1,4-9-110,0 0 0,0 0 1,1 0-1,1 0 0,0 0 1,1 0-1,0 0 0,0 0 0,1 0 1,1 1-1,0-1 0,0-1 0,1 1 1,0 0-1,1-1 0,0 1 0,7 9 1,-4-9-49,0-1 0,2 1 0,-1-1 0,1-1 1,1 0-1,-1 0 0,1-1 0,1 0 0,0-1 0,0 0 1,0-1-1,1 0 0,0-1 0,0 0 0,25 6 0,-25-8 18,0-1-1,-1 0 0,1-1 1,0 0-1,0-1 0,0-1 1,0 1-1,0-2 0,0 0 1,0 0-1,-1-1 0,1 0 1,-1-1-1,0-1 0,0 0 1,0 0-1,14-10 0,-7 1 121,-1 0 0,-1-1 0,0-1 0,25-32 0,43-78 489,-71 106-414,-10 14 11,-3 5-100,0 1-1,0-1 1,1 1 0,-1-1 0,0 1 0,0-1-1,1 1 1,-1-1 0,0 1 0,0 0 0,1-1-1,-1 1 1,1 0 0,-1-1 0,0 1 0,1 0 0,-1-1-1,1 1 1,-1 0 0,0 0 0,1-1 0,-1 1-1,1 0 1,0 0 0,0 9 827,-2 3-701,0 0-1,-5 16 0,-2 21 57,7 58-331,1-107 98,0 1-1,0-1 1,0 0 0,0 1 0,1-1-1,-1 0 1,0 1 0,0-1-1,1 0 1,-1 1 0,0-1 0,0 0-1,1 1 1,-1-1 0,0 0-1,1 0 1,-1 1 0,0-1 0,1 0-1,-1 0 1,0 0 0,1 1-1,-1-1 1,1 0 0,-1 0 0,0 0-1,1 0 1,-1 0 0,1 0-1,-1 0 1,1 0 0,-1 0-1,0 0 1,1 0 0,0 0 0,17-4-342,-10-1 310,0 0 0,0 0 0,-1-1 0,12-10-1,-5 3-11,129-119-902,-118 109 769,-20 17 165,1 1 1,0-1-1,0 1 1,1 0 0,-1 0-1,1 1 1,0 0-1,1 0 1,8-3 0,-15 7 34,0-1 0,0 1 0,0 0 0,0-1 0,0 1 0,-1 0 0,1 0 1,0 0-1,0 0 0,0 0 0,0 0 0,0 0 0,0 0 0,0 0 0,0 0 1,-1 0-1,1 1 0,0-1 0,0 0 0,0 1 0,0-1 0,-1 1 0,1-1 0,0 1 1,0-1-1,0 1 0,0 1 45,0 1 0,0-1 1,0 0-1,0 0 0,-1 0 0,1 0 0,-1 1 1,1 3-1,0-4-8,9 87 1282,-7-56-1433,1 0 1,1 0-1,2 0 0,12 34 1,-18-65-20,-1 0 1,1-1-1,0 1 1,0-1 0,0 1-1,0 0 1,0-1-1,0 0 1,0 1-1,1-1 1,-1 0-1,0 1 1,1-1 0,-1 0-1,1 0 1,-1 0-1,1 0 1,2 1-1,21 1-5242,-13-3-33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 6345,'0'0'6641,"-123"56"-5673,65 23-335,-6 37-129,11 37 160,18-8 144,24-24-184,11-38-280,17-31-296,18 3-48,6 1-312,6-14-448,-1-14-680,19-28-1089,-13-23-1752,-17-10-1896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7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5329,'0'0'3312,"123"19"-1615,-59 18 183,29 33-160,1 42 1,-12 36-489,-36 11-360,-46-6-384,-35-37-216,-70-13-272,-17-15-120,-13-13-848,-5-15-1088,47-27-2065,23-24-3713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61 5753,'0'0'8871,"-13"-3"-8107,-37-7-178,37 5-328,19 3-219,-2 1-87,20-8-54,1 1 1,0 2-1,0 0 1,1 2-1,-1 1 1,53 0-1,-76 3 73,0 0 0,1 0 0,-1 0-1,1 1 1,-1-1 0,0 1-1,1-1 1,-1 1 0,0 0 0,0 0-1,0 0 1,0 0 0,0 0 0,0 1-1,0-1 1,0 1 0,0-1 0,0 1-1,1 2 1,-1-1-9,-1 0-1,1-1 1,-1 1 0,0 0-1,0 0 1,-1 0 0,1 1 0,-1-1-1,1 0 1,-1 0 0,0 0-1,0 0 1,0 0 0,-2 6-1,1-2 26,-1 0 0,1-1 0,-1 1 0,-1-1 0,1 0 0,-1 1 0,0-1 0,-1-1 0,0 1 0,1 0 0,-8 7 0,-6 4 95,1-1 0,-21 15 0,20-17 22,-49 35 373,42-31-136,0 0 0,-28 28 0,49-43-336,1 0 0,-1 0 0,1 1 1,-1-1-1,1 1 0,0-1 0,1 1 1,-1 0-1,0 0 0,1-1 0,0 1 1,0 0-1,0 0 0,1 1 0,-1-1 1,1 0-1,0 0 0,0 0 1,0 0-1,1 0 0,1 6 0,0-1-34,1-1-1,0 0 1,0 0-1,1 0 0,0-1 1,1 1-1,0-1 1,0 0-1,7 7 1,93 91-44,5 5 75,-96-94-2,-2 0 1,0 1-1,0 0 0,-2 0 0,12 27 0,-17-31 10,-2 0-1,0 0 0,0 0 1,-1 1-1,-1-1 0,0 1 1,-1-1-1,0 1 0,-4 20 1,3-27-2,0 1 0,-1-1-1,0-1 1,-1 1 0,1 0 0,-1 0 0,0-1 0,-5 7 0,-4 5 66,-20 22-1,20-25-7,-8 8 171,7-8-8,1 0 0,0 0 1,1 1-1,-15 28 0,24-40-228,0-1 0,1 1 0,-1 0 0,1 0 0,0 0 1,0 0-1,0 0 0,1 0 0,0 0 0,-1 0 0,1 0 0,1 0 1,-1 0-1,0 0 0,1 0 0,0 0 0,0 0 0,0 0 0,1 0 0,-1 0 1,1-1-1,0 1 0,0 0 0,0-1 0,0 0 0,1 1 0,0-1 1,2 3-1,7 3-51,-1 1 1,1-2 0,1 0-1,13 7 1,-12-7-27,1 0 1,-1 2-1,14 11 0,-24-17 66,0 0-1,-1 0 0,1 0 1,-1 0-1,0 1 0,0-1 1,0 1-1,0 0 0,-1 0 1,0 0-1,0 0 0,0 1 1,1 7-1,-2-5 32,0 0 0,-1 1 0,0-1 0,0 0 0,-1 0 0,0 0 0,-1 0 0,1 0-1,-1 0 1,-1-1 0,0 1 0,-5 11 0,-7 8 78,-1-1 0,-21 26 0,5-6-172,-22 41-1364,23-26-2474,10-7-3720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3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10 3848,'-2'-2'6384,"-10"-6"-7532,-4 8-1516,5 0-1284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3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1 368,'0'0'256,"35"18"-544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3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1 960,'-18'23'0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3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2775 880,'0'0'4346,"2"0"-3936,2 0 459,9 0-643,-2-4 9063,-5 1-9287,-1 1-1,1 0 1,0 1-1,-1 0 1,1-1-1,10 1 1,5-2-5,58-6-4,1 3 0,100 6-1,-72 2 5,-8-2-1,-99 0 11,0 0-1,0 0 1,-1 1-1,1-1 1,0 0-1,0 1 1,0-1-1,-1 1 1,1-1-1,0 1 1,-1-1-1,1 1 1,0-1-1,0 2 1,10 5 1755,3-7-1815,72 10 50,125 7 143,-151-14-34,101 8 25,-104-6-92,-52-5-33,-4 0-6,-1 0 0,1 0 0,-1-1 0,1 1 0,-1 0 0,0 0 0,1 0 1,-1 0-1,1 0 0,-1 0 0,1 0 0,-1 0 0,1 0 0,-1 0 0,0 0 0,1 1 1,-1-1-1,1 0 0,-1 0 0,0 0 0,1 0 0,-1 1 0,1-1 0,-1 0 0,0 0 1,1 1-1,-1-1 0,0 0 0,1 1 0,-1-1 0,0 0 0,1 1 0,-1-1 29,0 0-1,0 0 0,0 1 1,1-1-1,-1 0 0,0 0 1,0 0-1,0 0 0,0 0 1,1 0-1,-1 0 0,0 0 0,0 0 1,0 0-1,1 0 0,-1 0 1,0 0-1,0 0 0,0 0 1,1 0-1,-1-1 0,0 1 1,0 0-1,0 0 0,0 0 1,1 0-1,-1 0 0,0 0 1,0 0-1,0 0 0,0-1 0,0 1 1,0 0-1,1 0 0,-1 0 1,0 0-1,0-1 0,0 1 1,0 0-1,0 0 0,0 0 1,0 0-1,0-1 0,0 1 1,0 0-1,0 0 0,0 0 1,0-1-1,0 1 0,0 0 1,0 0-1,0 0 0,0 0 0,0-1 1,0 1-1,0 0 0,0 0 1,0 0-1,0-1 0,0 1 1,0 0-1,13-281 360,-3 137-485,2-526-302,-18 349-150,6 318 540,-1-43-181,3 1 0,8-56 0,9 4-293,37-117 0,-38 148 456,-12 48 15,0 0-1,4-25 1,3-9-235,-4 17-130,5-13 55,-14 47 370,0 1-1,0 0 1,1-1-1,-1 1 0,0 0 1,0-1-1,-1 1 1,1-1-1,0 1 1,0 0-1,0-1 0,0 1 1,0 0-1,0-1 1,0 1-1,0 0 0,-1-1 1,1 1-1,0 0 1,0-1-1,0 1 1,-1 0-1,1 0 0,0-1 1,-1 1-1,1 0 1,0 0-1,0-1 0,-1 1 1,1 0-1,0 0 1,-1 0-1,1 0 1,0 0-1,-1-1 0,1 1 1,0 0-1,-1 0 1,1 0-1,-1 0 0,1 0 1,-23-3-20,13 2 147,-89-22-29,41 8 8,-176-48 206,5 1-335,-181-46 94,340 90-111,20 5-23,40 13 15,5 0-1,4 0-6,-5-11-372,6 10 327,-1-37-363,2-1 0,2 1-1,11-62 1,-3 45 1071,-16 65-618,-1-1 0,0 1 0,-1-1 0,0-1 0,0 1 0,-9 7 0,4-4-21,-45 47 220,-115 94 0,139-128-33,-68 47 616,48-38-598,53-34-246,-1 1 1,1-1-1,0 1 1,-1-1 0,1 1-1,0-1 1,0 1-1,-1-1 1,1 1-1,0-1 1,0 1 0,0-1-1,0 1 1,0-1-1,-1 1 1,1 0 0,0-1-1,0 1 1,0-1-1,1 1 1,-1-1-1,0 1 1,0 0 0,0-1-1,0 1 1,0-1-1,1 1 1,-1-1-1,0 1 1,1-1 0,-1 1-1,1 0 1,11 14-248,4-3 251,0-1 0,0 0 0,2-2 0,-1 0 0,28 10 0,-17-7 1,164 66-204,-106-44-119,-74-28 315,-11-5 46,1 0 1,-1 0-1,1 0 1,-1-1-1,1 1 1,-1 0-1,1-1 1,0 1-1,0-1 1,1 1 0,-2 9-1724,5 4-2018,5 4-1926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12:26:2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24575,'1'52'0,"14"73"0,30 130 0,-4-94 0,-21-93 0,-20-66 14,1-6-1393,-1-3-5447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5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328 238 5369,'0'0'7674,"2"-3"-7175,8-13-131,0 1-233,-1 1 0,9-22 1,-16 31-122,0 1 0,0-1 0,-1 0 0,0 0 0,0 1 0,0-1 1,-1 0-1,1 0 0,-1 0 0,0 0 0,-1 0 0,1 1 1,-2-8-1,1 9-8,-1 0 1,1 1 0,0-1 0,-1 0-1,0 0 1,0 1 0,1-1-1,-2 1 1,1 0 0,0 0 0,0-1-1,-1 2 1,-4-4 0,0 0 1,0 1 1,-1 0 0,1 1-1,-9-3 1,-9-1 26,1 2 1,-1 1-1,-1 1 0,1 1 1,-38 2-1,49 0-2,7 0 29,-1 1 0,0-1-1,0 1 1,1 1 0,-1-1 0,1 1-1,-1 1 1,-6 3 0,12-6-64,0 1 1,0 0 0,0 0-1,0 1 1,0-1 0,1 0-1,-1 1 1,0-1 0,1 1 0,-1-1-1,1 1 1,0 0 0,-1 0-1,1-1 1,0 1 0,0 0-1,0 0 1,1 0 0,-1 0-1,0 0 1,1 1 0,-1-1-1,1 0 1,0 0 0,-1 0-1,1 0 1,0 1 0,1-1 0,-1 0-1,0 0 1,1 0 0,-1 0-1,1 0 1,0 3 0,1-1-17,0 0 0,-1 0 0,1-1 0,1 1 0,-1-1 0,0 1 0,1-1 1,0 0-1,0 0 0,0 0 0,0 0 0,4 3 0,8 3-6,26 15 0,-18-12 17,88 43-48,-80-42-6,1 2-1,-2 1 1,0 2 0,37 28-1,-61-40 38,0 0-1,0 0 0,0 0 0,-1 1 1,0 0-1,0 0 0,0 1 0,-1-1 1,0 1-1,-1 0 0,3 10 0,-4-14 36,-1 1-1,0 0 1,0 0-1,-1-1 1,0 1-1,1 0 1,-1 0-1,-1 0 1,1-1-1,-1 1 1,0 0-1,0 0 0,0-1 1,-1 1-1,0-1 1,0 1-1,0-1 1,0 0-1,-1 0 1,1 0-1,-5 5 1,-13 10 148,0-1 0,-1-1 0,-1 0 0,-42 23 1,44-29-394,18-9-331,4-3-134,30-19-931,320-217-8903,-342 229 10655,3 0-343,20-20 0,-30 25 915,0-1 1,-1 1-1,1 0 1,-1-1-1,2-5 6470,-23 39-6552,15-19-521,-1-1-1,2 1 1,0 0 0,0 1 0,1-1 0,-2 21 0,3-7-32,1 0-1,4 29 1,-3-47-94,1 0 0,-1 0 0,1 0 1,1-1-1,0 1 0,-1 0 0,2-1 0,-1 0 1,1 0-1,0 0 0,1 0 0,-1 0 1,1-1-1,0 0 0,0 0 0,1 0 0,-1-1 1,1 0-1,0 0 0,0 0 0,1-1 0,-1 0 1,1 0-1,0 0 0,0-1 0,-1 0 1,1-1-1,1 1 0,-1-1 0,0-1 0,0 1 1,0-1-1,0-1 0,12-1 0,-15 1 18,1 0-1,0 0 0,-1-1 0,1 0 1,-1 0-1,1 0 0,-1 0 1,0-1-1,0 1 0,0-1 0,0 0 1,0-1-1,-1 1 0,1-1 0,5-7 1,0-2-26,-1 0 0,0-1-1,10-24 1,-11 22 47,-2-1 1,0 0-1,-1 0 0,0 0 0,-1-1 0,-2 0 0,1 1 0,-2-1 1,-2-25-1,1 36 59,-1 1 0,1-1 1,-1 1-1,-1 0 1,1-1-1,-1 1 1,0 0-1,0 0 0,0 1 1,-1-1-1,0 1 1,0 0-1,-1 0 0,1 0 1,-1 0-1,0 1 1,-1 0-1,1 0 0,-1 0 1,-6-3-1,0 1 175,0 1-1,0 0 0,-1 1 1,1 0-1,-1 1 0,0 0 1,1 1-1,-1 1 0,-17-1 1,25 2-195,0 0 0,0 1 0,1-1 0,-1 1 0,0 0 0,1 0 0,-1 0 0,0 0 0,1 1 0,-7 3 1,9-3-50,0-1 0,-1 1 0,1 0 0,0 0 0,0 0 0,1 0 0,-1 0 0,0 1 0,1-1 0,-1 0 0,1 1 0,0-1 1,0 1-1,0-1 0,0 1 0,0 0 0,0 0 0,0 5 0,0-3-130,0 1 0,1-1-1,-1 1 1,1 0 0,0-1 0,0 1 0,1 0-1,0-1 1,0 1 0,0-1 0,1 1 0,0-1-1,0 0 1,0 0 0,0 0 0,1 0 0,0 0 0,0 0-1,1 0 1,-1-1 0,1 0 0,0 0 0,0 0-1,8 6 1,9 4-1152,1 0 0,0-2 0,1 0 0,27 8 0,10-3-3978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55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8025,'0'0'5344,"-10"21"-4629,2-4-582,-1 2-36,1-1 0,0 1-1,1 0 1,2 1 0,0 0 0,-3 26 0,6-28-67,1 1-1,1 0 1,0-1-1,2 1 1,6 30-1,-6-41-52,0-1-1,1 0 1,-1 1-1,2-1 1,-1 0-1,1-1 0,0 1 1,0-1-1,1 1 1,0-1-1,0-1 1,0 1-1,1-1 1,0 0-1,0 0 1,7 4-1,-7-5-27,0-2 0,0 1 0,0-1 0,0 0 0,0 0 0,0-1 0,1 0 0,-1 0 0,1 0 0,-1-1-1,0 0 1,1 0 0,-1-1 0,1 0 0,-1 0 0,0 0 0,1-1 0,-1 0 0,0 0 0,0 0 0,0-1 0,0 0-1,-1 0 1,11-8 0,-1-2-16,0-2-1,0 0 1,-1 0-1,-1-2 0,12-18 1,51-97-139,-48 80 144,15-41-1,-22 43 241,-21 50-176,8-17 837,-10 24 296,-4 13-1089,3-8 52,-10 31 270,2 1-1,2 0 1,-4 60-1,12-92-368,0 3 2,1 0 1,0 0-1,4 28 0,-3-39-48,0 0-1,0 0 1,0-1-1,0 1 1,1-1-1,-1 1 1,1-1-1,0 1 1,0-1-1,1 0 1,-1 0-1,1 0 1,-1 0-1,1-1 1,0 1-1,0-1 1,0 1-1,0-1 1,0 0-1,4 2 1,-3-3-71,-1 1 0,1-1-1,-1 0 1,1 0 0,0 0 0,0 0 0,-1-1 0,1 1 0,0-1 0,0 0 0,0 0 0,-1-1 0,1 1 0,0-1 0,0 0 0,-1 0 0,1 0 0,0 0 0,-1 0-1,1-1 1,-1 0 0,0 0 0,0 0 0,1 0 0,-1 0 0,0-1 0,4-3 0,4-7-402,0 1 0,-1-2 1,0 1-1,14-26 0,-20 31 331,37-66-1898,-5 3-518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5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4416,'0'0'2505,"0"25"-430,-13 250 2471,-9 224 441,22-488-4944,-1 7 98,5 33 0,-3-46-226,0 0-1,0 0 1,1 0-1,0 0 1,0 0-1,0 0 1,0-1-1,1 1 1,-1-1-1,6 6 1,-8-10 72,0 0 0,0 0 0,0 0 0,0 1 0,0-1 0,0 0-1,0 0 1,0 0 0,0 0 0,0 0 0,0 0 0,0 0 0,0 0 0,0 0 0,1 1 0,-1-1 0,0 0 0,0 0 0,0 0 0,0 0 0,0 0 0,0 0 0,0 0 0,0 0 0,0 0 0,0 0 0,1 0 0,-1 0 0,0 0 0,0 0 0,0 0 0,0 0 0,0 0 0,0 0 0,0 0 0,1 0 0,-1 0 0,0 0 0,0 0 0,0 0 0,0 0 0,0 0 0,0 0-1,0 0 1,0 0 0,1 0 0,-1 0 0,0 0 0,0 0 0,0 0 0,0 0 0,0 0 0,0 0 0,0-1 0,0 1 0,0 0 0,0 0 0,0 0 0,1 0 0,-1 0 0,0 0 0,0 0 0,0 0 0,0 0 0,0-1 0,1-11-633,-2-19-576,0 1 0,-2 0 0,-1 0-1,-1 1 1,-11-34 0,-13-21-4757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5:5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4600,'0'0'10003,"175"51"-9251,1-14-40,16-4-432,-22-14-280,-36-19-536,-58-10-2105,-24-8-4872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4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602 884 5233,'0'0'5190,"0"7"-4407,0 63 417,1 25-673,-15 124 1,-38 117 526,-30 277 630,35-88-1139,7-75-190,-17 11-260,27-246-22,-5 153-24,29-283-35,-2 323-20,10-252 69,-2-86 122,-12 96-1,-12-18-61,-9 71 4,21-66-72,5-37-24,-14 57 297,7-67 141,-9 23-278,10-70-155,-4 9 25,9-40 165,-8 52-1,3-3-192,8-54-28,1 0 0,-2 40 0,0-8 78,19-54-425,175 12 423,-86-3-104,9-1 51,114 6 156,-69-16-79,192 2-46,-180 13-123,-79-5 42,-2-2-64,0-4 0,156-13 0,282-27 47,-413 37 42,319-4 17,-170 2-309,-142 3 203,-63-3 86,57-11 0,-1 0 0,119 4-15,-38 4-286,-189 6 294,1-1-1,0 1 1,-1 0-1,1 1 1,-1-1-1,8 4 1,8 3-1,18 2-48,0 1-148,60 9-1,-39-19 262,-58-1 69,-1 0-121,0 0 1,0 0 0,1-1-1,-1 1 1,0 0 0,1 0-1,-1 0 1,0 0 0,0 0-1,1 0 1,-1 0 0,0-1-1,1 1 1,-1 0 0,0 0-1,0 0 1,0-1-1,1 1 1,-1 0 0,0 0-1,0-1 1,0 1 0,1 0-1,-1 0 1,0-1 0,0 1-1,0 0 1,0-1 0,0 1-1,0 0 1,0 0 0,0-1-1,9-31 100,-3 13-43,-2 1 0,5-28 0,10-143 178,9-185-84,-28 318-144,7-400-7,11 256-68,-11 91 53,2-51 11,-3-148 16,1 156-10,-1 67-14,6-17 6,-2 29 0,54-342-230,-39 275 180,4-23 35,51-311-172,-69 344 180,-4 28-8,5-66-147,11-135-412,-5 76 398,-1 35 25,-9 10-84,-5 62 22,3-33-111,-4-117-27,-3 143-125,-1 35 121,1 13 219,9-98 0,2 81-37,4-30-74,-6 60 227,-5 38-3,1-1 0,11-40-1,6-1 64,-20 67 17,0-1 1,-1 1-1,0 0 1,1-1-1,-1 1 0,-1-6 1,0-3 141,1 11 1,-2 1-88,-148 10 329,-75 7-308,119-11-58,-174-1 477,190-5-470,-191-24 101,125 6-161,-53-8 6,-67-5-35,93 16-47,110 8-62,-100 1-113,49 3 174,77 2 55,-29-3 1,-15-5 0,-40-6 0,-150-18-64,77 10 25,122 9 30,40 8 1,24 3-58,-35-1 0,-23-1-92,-107-18 0,156 16 161,22 5-4,-1 1 1,0-1 0,0 1 0,0 1 0,-10-1-1,13 0-1,0 1 1,0 0-1,1-1 0,-1 0 0,0 0 0,-4-1 0,-18-5-11,-43 1-33,40 1-19,27 5-18,-11 2-187,9 1 229,-1 1 0,1 0 1,0 0-1,0 0 0,1 0 1,-1 0-1,-2 7 0,-10 15-95,4-9 114,0 0-1,2 0 0,0 1 0,2 0 0,-1 0 1,2 1-1,1-1 0,0 2 0,1-1 1,1 0-1,0 27 0,-4 38 2,1-33 19,1-13 13,-9 40-1,-1-3-1,6-30 0,-3-1 0,-22 56 0,17-51 2,-17 72 0,22-61-6,-3-1-1,-2 0 1,-42 92 0,57-147-117,1-3-22,1 1 0,-1-1 0,0 1 0,1-1-1,-1 1 1,1-1 0,0 1 0,-1 0 0,1-1-1,0 3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44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62 4504,'0'0'4627,"0"-4"-3845,0 0-672,1-17 893,-1 20-903,0 0 1,0 0-1,0 0 0,0 0 1,0 0-1,-1 0 0,1 1 0,0-1 1,-1 0-1,1 0 0,0 0 1,-1 0-1,1 0 0,-1 1 1,1-1-1,-1 0 0,0 1 0,1-1 1,-1 0-1,0 1 0,-1-2 1,-4 0-11,0 0 1,-1 0-1,0 0 1,1 1 0,-1 0-1,-7-1 1,-47 1-37,48 1-62,-19 0-47,-67 2-48,88-1 99,1 0 0,0 1 0,0 1 0,0-1 0,0 2 0,0-1 0,-13 8 0,21-10-10,-1 1 0,1 0 1,-1 0-1,1 0 0,0 0 0,-3 4 0,4-6 2,1 1 0,-1-1 0,1 1 0,-1 0 0,1-1 0,0 1 0,-1-1 0,1 1 0,0 0-1,-1-1 1,1 1 0,0 0 0,0 0 0,0-1 0,0 1 0,0 0 0,0 0 0,0-1 0,0 1 0,0 0 0,0-1 0,0 1 0,0 0 0,0 0 0,0-1 0,1 1 0,-1 0 0,0-1 0,1 1 0,-1 0 0,0-1 0,1 1 0,-1-1 0,2 2 0,2 2-33,1-1 0,0 1 0,0-1 0,1 0 0,-1 0 0,1-1 0,8 3 0,46 11-44,-47-13 78,-10-2 9,166 46-88,-161-44 62,-2 0 0,1 0 0,0 1 0,-1-1 0,1 1 0,-1 1 0,0-1 0,0 1 1,6 7-1,-10-10 18,-1 0 1,1 1-1,0-1 0,-1 0 1,0 1-1,0-1 1,1 1-1,-1-1 0,-1 1 1,1 0-1,0-1 1,-1 1-1,1 0 0,-1-1 1,0 1-1,0 0 1,0 0-1,0-1 0,-1 1 1,1 0-1,-1 0 1,1-1-1,-1 1 1,0-1-1,0 1 0,0 0 1,0-1-1,-1 0 1,-2 4-1,-1 1 39,-1 0 0,0 0 0,0 0 0,-1-1 1,1 0-1,-2 0 0,1-1 0,-8 5 0,-10 4 371,-35 15-1,54-27-303,1 0 0,0 0 0,-1-1 0,1 0 0,-1 0-1,1 0 1,-8 0 0,13-1-100,-1 0 1,1 0-1,-1 0 0,1 0 1,0 0-1,-1 0 0,1 0 1,0 0-1,-1-1 0,1 1 1,0 0-1,-1 0 0,1 0 1,0 0-1,-1-1 0,1 1 1,0 0-1,-1 0 0,1-1 1,0 1-1,0 0 0,-1 0 1,1-1-1,0 1 0,0 0 1,-1-1-1,1 1 0,0 0 0,0-1 1,0 1-1,0 0 0,0-1 1,0 1-1,-1 0 0,1-1 1,0 1-1,0-1 0,0 1 1,0 0-1,0-1 0,0 1 1,1-1-1,-1 1 0,0 0 1,0-1-1,0 1 0,0 0 1,0-1-1,0 1 0,1 0 1,-1-1-1,0 1 0,0 0 1,1-1-1,-1 0-44,2-3-58,0 1 1,0-1 0,0 0 0,1 1-1,-1-1 1,1 1 0,0 0 0,0 0-1,0 0 1,0 0 0,1 1 0,-1-1-1,1 1 1,5-3 0,5-5-338,38-26-1968,-4 3-2380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4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0 6849,'0'0'1744,"-47"163"-871,29-79 7,1 4-128,11-9-448,6-14-192,0-18-112,0-15-64,0-8-296,0-20-312,6-4-288,-6-18-177,6-20-751,-6 1-1433</inkml:trace>
  <inkml:trace contextRef="#ctx0" brushRef="#br0" timeOffset="1">1 219 4705,'0'0'3936,"175"0"-3688,-111 0-248,12 0-440,-12 0-1216,-23 0-1449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4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269 279 4400,'0'0'8285,"-22"-11"-7908,-2 0-301,-47-14 0,68 24-73,0 1-1,0-1 1,1 1 0,-1 0 0,0 0-1,0 0 1,1 0 0,-1 0-1,0 1 1,0-1 0,1 1-1,-1 0 1,0 0 0,1 0 0,-1 0-1,-4 3 1,3-1 7,-1 1 0,1-1 0,0 1 1,1 0-1,-7 8 0,5-6 11,-2 4-7,-1-1-1,2 1 1,-1 0-1,2 1 1,-1 0 0,1 0-1,1 0 1,0 0 0,1 1-1,0-1 1,0 1-1,1 0 1,0 20 0,2-29-29,0 0 0,0-1 0,0 1 0,1 0 0,0 0 1,-1-1-1,1 1 0,0-1 0,0 1 0,0 0 0,0-1 0,1 0 0,-1 1 1,1-1-1,-1 0 0,1 0 0,3 4 0,-1-4-26,-1 1-1,1-1 1,-1 0-1,1 1 0,0-2 1,-1 1-1,1 0 1,0-1-1,0 0 1,8 2-1,-5-2-27,0 0-1,1-1 0,-1 0 1,0 0-1,0-1 0,0 1 1,0-1-1,0-1 0,0 0 1,0 0-1,-1 0 0,1 0 1,-1-1-1,8-4 0,-5 0 102,0-1 0,0 1-1,-1-1 1,0-1 0,0 1-1,-1-2 1,0 1 0,-1-1-1,0 1 1,0-2 0,-1 1-1,-1-1 1,0 1 0,0-1-1,-1-1 1,0 1 0,-1 0-1,0-1 1,0-19 0,-2 30-1,0 1 0,-1 0 0,1-1 1,0 1-1,0-1 0,0 1 0,-1 0 1,1-1-1,0 1 0,-1 0 0,1-1 1,0 1-1,-1 0 0,1-1 0,0 1 1,-1 0-1,1 0 0,0-1 0,-1 1 1,1 0-1,-1 0 0,1 0 0,-1 0 1,1 0-1,0 0 0,-1-1 0,1 1 1,-1 0-1,1 0 0,-1 0 0,1 0 1,0 1-1,-1-1 0,1 0 0,-1 0 1,1 0-1,-1 0 0,0 1 0,-1-1-19,0 0 1,1 1-1,-1-1 0,0 1 0,0 0 0,0 0 0,1-1 0,-1 1 1,-2 2-1,-1 2-16,1 0-1,0 0 1,0 1 0,1-1 0,-1 1 0,1 0 0,0 0-1,1 0 1,-3 10 0,0 0-19,2-1-1,-4 33 1,7-43-20,-1 1 1,1-1 0,0 1 0,0-1 0,1 1 0,0-1-1,0 0 1,0 1 0,4 8 0,-4-12-7,0 0 0,1 1 0,-1-1 0,1 0 0,0 0 0,0 0 0,0 0 0,-1 0 0,2-1 0,-1 1 0,0-1 0,0 1 1,0-1-1,1 0 0,-1 0 0,1 0 0,-1 0 0,1 0 0,-1 0 0,1-1 0,5 1 0,-2 1-48,1-1-1,0-1 1,-1 1-1,1-1 1,0 0-1,0 0 1,0-1-1,-1 0 1,1 0-1,-1-1 1,1 0-1,-1 0 1,1 0-1,-1-1 1,0 0-1,0 0 1,10-8-1,0-3 78,-1-1 1,0-1-1,19-28 0,-27 34 101,0 0 0,-2-1-1,1 1 1,-1-1 0,-1 0 0,0-1 0,0 1 0,2-13-1,-5-13 1468,-2 37-1505,1 0 0,0 0 0,-1 0 0,1 0 0,0 0 0,0 0 0,-1 0 0,1 0 0,0 0 0,-1 0 0,1 0 0,0 0 0,-1 0 0,1 0 0,0 0 0,0 0 0,-1 1 0,1-1 0,0 0 0,0 0 0,-1 0 0,1 0 0,0 1 0,0-1 0,-1 0 0,1 0 0,0 1 0,-5 3-20,0 1 0,1 1 0,0-1 0,0 0 0,1 1-1,-1 0 1,1 0 0,0 0 0,-3 11 0,0 2-31,0 0 0,-3 23 1,6-25-6,1 0 0,0 1 0,1-1 0,1 0 0,1 0 0,3 21 0,-4-35 2,1-1 0,0 0 0,0 1 1,0-1-1,0 0 0,0 0 0,0 0 0,1 0 0,-1 0 1,1 0-1,-1 0 0,1 0 0,0 0 0,0-1 0,0 1 0,0-1 1,0 1-1,0-1 0,0 0 0,0 0 0,0 0 0,1 0 0,-1 0 1,0-1-1,1 1 0,2 0 0,-1-1-1,-1 0-1,1 0 1,-1 0-1,1 0 1,-1 0-1,1-1 1,-1 1 0,0-1-1,1 0 1,-1 0-1,0-1 1,0 1-1,1 0 1,-1-1-1,0 0 1,-1 0 0,1 0-1,3-3 1,9-11 51,-1-1 0,-1-1 0,-1 0 1,12-23-1,-8 14-17,-2 4 8,83-150 23,-55 93-44,12-24 1,-49 93 9,-1 0 0,0-1 1,3-14-1,-15 47 102,-12 24 1,12-26-121,3-9-5,-85 213 69,81-196-41,1 1 0,2 0 0,1 1-1,1-1 1,1 1 0,1 38 0,2-62-27,1 0 0,-1 0 0,1 0 1,0 0-1,0-1 0,0 1 0,1 0 1,0-1-1,0 1 0,2 3 0,-2-5-4,0-1 0,0 0 0,0 0 0,0 0 0,0 0 0,0 0 0,1 0 0,-1-1 0,1 1 0,-1-1 0,1 1 0,-1-1 0,1 0 0,0 0 0,0 0 0,-1-1 0,1 1 0,4 0 0,-1 0 10,-1-1 0,1 1 0,-1-1 0,1 0 0,0 0-1,-1-1 1,1 0 0,-1 0 0,0 0 0,1 0 0,-1-1 0,0 0 0,0 0 0,0-1 0,0 1 0,0-1 0,0 0 0,-1 0 0,0-1 0,1 1 0,6-9 0,9-10 49,0-2 0,-2 0 1,-1-1-1,-1 0 0,16-33 0,-31 55-45,1 0 13,-1-1 0,1 0 1,0 0-1,-1 0 0,0 0 0,0 0 0,0-7 0,-1 11-11,0-1-1,0 1 0,0 0 0,0 0 0,0 0 1,0 0-1,0 0 0,0 0 0,0 0 0,0 0 1,0 0-1,0 0 0,0-1 0,0 1 0,0 0 1,0 0-1,0 0 0,0 0 0,0 0 0,0 0 0,0 0 1,0 0-1,0 0 0,0 0 0,0 0 0,0 0 1,0 0-1,0 0 0,0-1 0,0 1 0,0 0 1,-1 0-1,1 0 0,0 0 0,0 0 0,0 0 1,0 0-1,0 0 0,0 0 0,0 0 0,0 0 1,0 0-1,0 0 0,0 0 0,-1 0 0,1 0 1,0 0-1,0 0 0,0 0 0,0 0 0,0 0 1,0 0-1,0 0 0,0 0 0,0 0 0,0 0 1,0 1-1,-1-1 0,1 0 0,0 0 0,0 0 1,-5 5 192,-2 3-196,1 1 0,0 0 0,0 0 0,1 1 0,1 0 0,-1 0 1,2 0-1,-4 11 0,2 0-15,0 0-1,2 0 1,-2 28 0,5-43 3,0 0 0,0 0 0,1 0-1,-1 0 1,1 0 0,0 0 0,1-1 0,0 1 0,0 0 0,0 0 0,0-1-1,1 1 1,7 9 0,-6-10-8,1 1 0,0-1 0,0 0 0,1-1 0,-1 1 0,1-1 0,0 0 0,0-1 0,1 0 0,-1 0 0,1 0 0,7 2 0,-3-2-29,1 0-1,-1-1 1,0 0-1,0-1 1,1 0-1,18-2 1,-9-1-175,1-1 0,29-8 0,-29 5-258,0-1 0,33-16 0,30-26-2086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3:4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129 295 760,'0'0'6608,"-2"-19"-5859,-2-6-452,1 4 395,1-1 0,1-26 0,0 74 2560,-11 53-2695,-9 19-339,-15 93 43,28-136-161,-1 87 0,9-88-83,1-4 5,-7 65 0,4-105 89,-1 1 0,1-1 1,-2 0-1,-5 13 0,5-18-34,3-5-163,9 0-325,55 3 793,92 17 0,-18-2-282,546 11 105,-677-29-203,102 3 10,-90-1-12,0 0 0,0 1 1,33 11-1,-14 2 172,-1 1 0,0 2 0,55 39 0,-52-31 61,79 39-1,-20-30-106,-27-10-46,-57-17 1323,-13-25-2012,6-7 592,91-299-58,-18-6 77,26-150-97,-72 365 87,-29 90 23,-4 23-7,-1 0 1,0-1 0,0 1 0,0 0 0,0-1-1,0 1 1,0 0 0,0 0 0,0-1 0,0 1-1,0 0 1,0-1 0,0 1 0,0 0-1,0-1 1,0 1 0,0 0 0,0 0 0,0-1-1,-1 1 1,1 0 0,0-1 0,0 1 0,0 0-1,0 0 1,-1-1 0,1 1 0,0 0 0,0 0-1,0 0 1,-1-1 0,1 1 0,0 0-1,0 0 1,-1 0 0,1 0 0,0 0 0,-1-1-1,1 1 1,0 0 0,0 0 0,-1 0 0,1 0-1,0 0 1,-1 0 0,1 0 0,0 0 0,-1 0-1,-21-3-11,16 3 16,-230-6 28,151 7-41,-484 3 296,498-7-239,-87-15-1,30 2-65,1-3-1,3 0 4,77 13-1,27 3-1,-31-1 0,5 3 42,14 0 31,0 2 1,-32 4 0,46-4 2,15-1-60,1 0-1,-1 0 1,0 1 0,1-1 0,-1 0 0,1 1 0,-4 1-1,-45 7 311,48-9-289,-1 1 1,0 0 0,0-1 0,1 0-1,-1 0 1,0 0 0,-5-1 0,-5 0 66,-95 1 76,108 0-258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1T23:04:0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41 2864,'-5'-3'11046,"4"2"-10322,14 1-799,9-2 234,0 0 1,37-9-1,20-2 252,12 7-149,0 4-1,169 18 0,-65 3 168,171 24 184,140 22-237,56-1-55,-390-48-152,-77-8-106,17 2-8,121 13-35,-63 2 14,51 5-7,-72-7-1,-30-4-11,-12 0 10,-56-10-4,-32-5 17,0-2 0,26 2 0,-34-4-26,1 1 0,-1 1-1,15 4 1,19 2-3,-29-5-4,0 0 0,19 7 0,17 3 11,103 14-32,-144-25 16,0 0 1,-1-1-1,16 0 0,-26-1-8,0 0 1,0 0-1,0 0 0,0 0 0,0 0 0,0 0 0,1 1 0,-1-1 0,0 0 0,0 0 0,0 0 0,0 0 0,0 0 1,0 1-1,0-1 0,0 0 0,0 0 0,0 0 0,0 0 0,0 0 0,0 1 0,0-1 0,0 0 0,0 0 0,0 0 1,0 0-1,0 1 0,0-1 0,0 0 0,0 0 0,0 0 0,0 0 0,-1 0 0,1 1 0,0-1 0,0 0 0,0 0 1,0 0-1,0 0 0,0 0 0,0 0 0,0 0 0,-1 1 0,1-1 0,0 0 0,0 0 0,-3 2-466,-1 0 1,1 0-1,-1 0 0,1 0 0,-1 0 0,0-1 0,-6 2 0,-23 3-5110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04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2.xml"/><Relationship Id="rId5" Type="http://schemas.openxmlformats.org/officeDocument/2006/relationships/image" Target="../media/image1030.png"/><Relationship Id="rId4" Type="http://schemas.openxmlformats.org/officeDocument/2006/relationships/customXml" Target="../ink/ink1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ecursion-in-java/" TargetMode="External"/><Relationship Id="rId2" Type="http://schemas.openxmlformats.org/officeDocument/2006/relationships/hyperlink" Target="https://www.youtube.com/watch?v=k-7jJP7QFEM&amp;list=WL&amp;index=9&amp;ab_channel=CodingwithJoh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6.png"/><Relationship Id="rId42" Type="http://schemas.openxmlformats.org/officeDocument/2006/relationships/customXml" Target="../ink/ink20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3.xml"/><Relationship Id="rId16" Type="http://schemas.openxmlformats.org/officeDocument/2006/relationships/customXml" Target="../ink/ink7.xml"/><Relationship Id="rId11" Type="http://schemas.openxmlformats.org/officeDocument/2006/relationships/image" Target="../media/image11.png"/><Relationship Id="rId32" Type="http://schemas.openxmlformats.org/officeDocument/2006/relationships/customXml" Target="../ink/ink15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5.png"/><Relationship Id="rId5" Type="http://schemas.openxmlformats.org/officeDocument/2006/relationships/image" Target="../media/image810.png"/><Relationship Id="rId61" Type="http://schemas.openxmlformats.org/officeDocument/2006/relationships/image" Target="../media/image36.png"/><Relationship Id="rId82" Type="http://schemas.openxmlformats.org/officeDocument/2006/relationships/customXml" Target="../ink/ink40.xml"/><Relationship Id="rId19" Type="http://schemas.openxmlformats.org/officeDocument/2006/relationships/image" Target="../media/image1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30" Type="http://schemas.openxmlformats.org/officeDocument/2006/relationships/customXml" Target="../ink/ink14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0.png"/><Relationship Id="rId77" Type="http://schemas.openxmlformats.org/officeDocument/2006/relationships/image" Target="../media/image44.png"/><Relationship Id="rId8" Type="http://schemas.openxmlformats.org/officeDocument/2006/relationships/customXml" Target="../ink/ink3.xml"/><Relationship Id="rId51" Type="http://schemas.openxmlformats.org/officeDocument/2006/relationships/image" Target="../media/image31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5.png"/><Relationship Id="rId67" Type="http://schemas.openxmlformats.org/officeDocument/2006/relationships/image" Target="../media/image39.png"/><Relationship Id="rId20" Type="http://schemas.openxmlformats.org/officeDocument/2006/relationships/customXml" Target="../ink/ink9.xml"/><Relationship Id="rId41" Type="http://schemas.openxmlformats.org/officeDocument/2006/relationships/image" Target="../media/image26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3.png"/><Relationship Id="rId8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8.png"/><Relationship Id="rId73" Type="http://schemas.openxmlformats.org/officeDocument/2006/relationships/image" Target="../media/image42.png"/><Relationship Id="rId78" Type="http://schemas.openxmlformats.org/officeDocument/2006/relationships/customXml" Target="../ink/ink38.xml"/><Relationship Id="rId81" Type="http://schemas.openxmlformats.org/officeDocument/2006/relationships/image" Target="../media/image46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9" Type="http://schemas.openxmlformats.org/officeDocument/2006/relationships/image" Target="../media/image25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3.png"/><Relationship Id="rId76" Type="http://schemas.openxmlformats.org/officeDocument/2006/relationships/customXml" Target="../ink/ink37.xml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2" Type="http://schemas.openxmlformats.org/officeDocument/2006/relationships/image" Target="../media/image7.png"/><Relationship Id="rId29" Type="http://schemas.openxmlformats.org/officeDocument/2006/relationships/image" Target="../media/image20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8.png"/><Relationship Id="rId66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.png"/><Relationship Id="rId21" Type="http://schemas.openxmlformats.org/officeDocument/2006/relationships/customXml" Target="../ink/ink50.xml"/><Relationship Id="rId42" Type="http://schemas.openxmlformats.org/officeDocument/2006/relationships/image" Target="../media/image68.png"/><Relationship Id="rId63" Type="http://schemas.openxmlformats.org/officeDocument/2006/relationships/customXml" Target="../ink/ink71.xml"/><Relationship Id="rId84" Type="http://schemas.openxmlformats.org/officeDocument/2006/relationships/customXml" Target="../ink/ink82.xml"/><Relationship Id="rId138" Type="http://schemas.openxmlformats.org/officeDocument/2006/relationships/customXml" Target="../ink/ink109.xml"/><Relationship Id="rId159" Type="http://schemas.openxmlformats.org/officeDocument/2006/relationships/image" Target="../media/image126.png"/><Relationship Id="rId170" Type="http://schemas.openxmlformats.org/officeDocument/2006/relationships/customXml" Target="../ink/ink125.xml"/><Relationship Id="rId191" Type="http://schemas.openxmlformats.org/officeDocument/2006/relationships/image" Target="../media/image142.png"/><Relationship Id="rId107" Type="http://schemas.openxmlformats.org/officeDocument/2006/relationships/image" Target="../media/image100.png"/><Relationship Id="rId11" Type="http://schemas.openxmlformats.org/officeDocument/2006/relationships/customXml" Target="../ink/ink45.xml"/><Relationship Id="rId32" Type="http://schemas.openxmlformats.org/officeDocument/2006/relationships/image" Target="../media/image63.png"/><Relationship Id="rId53" Type="http://schemas.openxmlformats.org/officeDocument/2006/relationships/customXml" Target="../ink/ink66.xml"/><Relationship Id="rId74" Type="http://schemas.openxmlformats.org/officeDocument/2006/relationships/image" Target="../media/image84.png"/><Relationship Id="rId128" Type="http://schemas.openxmlformats.org/officeDocument/2006/relationships/customXml" Target="../ink/ink104.xml"/><Relationship Id="rId149" Type="http://schemas.openxmlformats.org/officeDocument/2006/relationships/image" Target="../media/image121.png"/><Relationship Id="rId5" Type="http://schemas.openxmlformats.org/officeDocument/2006/relationships/customXml" Target="../ink/ink42.xml"/><Relationship Id="rId95" Type="http://schemas.openxmlformats.org/officeDocument/2006/relationships/image" Target="../media/image94.png"/><Relationship Id="rId160" Type="http://schemas.openxmlformats.org/officeDocument/2006/relationships/customXml" Target="../ink/ink120.xml"/><Relationship Id="rId181" Type="http://schemas.openxmlformats.org/officeDocument/2006/relationships/image" Target="../media/image137.png"/><Relationship Id="rId22" Type="http://schemas.openxmlformats.org/officeDocument/2006/relationships/image" Target="../media/image58.png"/><Relationship Id="rId43" Type="http://schemas.openxmlformats.org/officeDocument/2006/relationships/customXml" Target="../ink/ink61.xml"/><Relationship Id="rId64" Type="http://schemas.openxmlformats.org/officeDocument/2006/relationships/image" Target="../media/image79.png"/><Relationship Id="rId118" Type="http://schemas.openxmlformats.org/officeDocument/2006/relationships/customXml" Target="../ink/ink99.xml"/><Relationship Id="rId139" Type="http://schemas.openxmlformats.org/officeDocument/2006/relationships/image" Target="../media/image116.png"/><Relationship Id="rId85" Type="http://schemas.openxmlformats.org/officeDocument/2006/relationships/image" Target="../media/image89.png"/><Relationship Id="rId150" Type="http://schemas.openxmlformats.org/officeDocument/2006/relationships/customXml" Target="../ink/ink115.xml"/><Relationship Id="rId171" Type="http://schemas.openxmlformats.org/officeDocument/2006/relationships/image" Target="../media/image132.png"/><Relationship Id="rId12" Type="http://schemas.openxmlformats.org/officeDocument/2006/relationships/image" Target="../media/image53.png"/><Relationship Id="rId33" Type="http://schemas.openxmlformats.org/officeDocument/2006/relationships/customXml" Target="../ink/ink56.xml"/><Relationship Id="rId108" Type="http://schemas.openxmlformats.org/officeDocument/2006/relationships/customXml" Target="../ink/ink94.xml"/><Relationship Id="rId129" Type="http://schemas.openxmlformats.org/officeDocument/2006/relationships/image" Target="../media/image111.png"/><Relationship Id="rId54" Type="http://schemas.openxmlformats.org/officeDocument/2006/relationships/image" Target="../media/image74.png"/><Relationship Id="rId75" Type="http://schemas.openxmlformats.org/officeDocument/2006/relationships/customXml" Target="../ink/ink77.xml"/><Relationship Id="rId96" Type="http://schemas.openxmlformats.org/officeDocument/2006/relationships/customXml" Target="../ink/ink88.xml"/><Relationship Id="rId140" Type="http://schemas.openxmlformats.org/officeDocument/2006/relationships/customXml" Target="../ink/ink110.xml"/><Relationship Id="rId161" Type="http://schemas.openxmlformats.org/officeDocument/2006/relationships/image" Target="../media/image127.png"/><Relationship Id="rId182" Type="http://schemas.openxmlformats.org/officeDocument/2006/relationships/customXml" Target="../ink/ink131.xml"/><Relationship Id="rId6" Type="http://schemas.openxmlformats.org/officeDocument/2006/relationships/image" Target="../media/image50.png"/><Relationship Id="rId23" Type="http://schemas.openxmlformats.org/officeDocument/2006/relationships/customXml" Target="../ink/ink51.xml"/><Relationship Id="rId119" Type="http://schemas.openxmlformats.org/officeDocument/2006/relationships/image" Target="../media/image106.png"/><Relationship Id="rId44" Type="http://schemas.openxmlformats.org/officeDocument/2006/relationships/image" Target="../media/image69.png"/><Relationship Id="rId65" Type="http://schemas.openxmlformats.org/officeDocument/2006/relationships/customXml" Target="../ink/ink72.xml"/><Relationship Id="rId86" Type="http://schemas.openxmlformats.org/officeDocument/2006/relationships/customXml" Target="../ink/ink83.xml"/><Relationship Id="rId130" Type="http://schemas.openxmlformats.org/officeDocument/2006/relationships/customXml" Target="../ink/ink105.xml"/><Relationship Id="rId151" Type="http://schemas.openxmlformats.org/officeDocument/2006/relationships/image" Target="../media/image122.png"/><Relationship Id="rId172" Type="http://schemas.openxmlformats.org/officeDocument/2006/relationships/customXml" Target="../ink/ink126.xml"/><Relationship Id="rId13" Type="http://schemas.openxmlformats.org/officeDocument/2006/relationships/customXml" Target="../ink/ink46.xml"/><Relationship Id="rId18" Type="http://schemas.openxmlformats.org/officeDocument/2006/relationships/image" Target="../media/image56.png"/><Relationship Id="rId39" Type="http://schemas.openxmlformats.org/officeDocument/2006/relationships/customXml" Target="../ink/ink59.xml"/><Relationship Id="rId109" Type="http://schemas.openxmlformats.org/officeDocument/2006/relationships/image" Target="../media/image101.png"/><Relationship Id="rId34" Type="http://schemas.openxmlformats.org/officeDocument/2006/relationships/image" Target="../media/image64.png"/><Relationship Id="rId50" Type="http://schemas.openxmlformats.org/officeDocument/2006/relationships/image" Target="../media/image72.png"/><Relationship Id="rId55" Type="http://schemas.openxmlformats.org/officeDocument/2006/relationships/customXml" Target="../ink/ink67.xml"/><Relationship Id="rId76" Type="http://schemas.openxmlformats.org/officeDocument/2006/relationships/image" Target="../media/image85.png"/><Relationship Id="rId97" Type="http://schemas.openxmlformats.org/officeDocument/2006/relationships/image" Target="../media/image95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125" Type="http://schemas.openxmlformats.org/officeDocument/2006/relationships/image" Target="../media/image109.png"/><Relationship Id="rId141" Type="http://schemas.openxmlformats.org/officeDocument/2006/relationships/image" Target="../media/image117.png"/><Relationship Id="rId146" Type="http://schemas.openxmlformats.org/officeDocument/2006/relationships/customXml" Target="../ink/ink113.xml"/><Relationship Id="rId167" Type="http://schemas.openxmlformats.org/officeDocument/2006/relationships/image" Target="../media/image130.png"/><Relationship Id="rId188" Type="http://schemas.openxmlformats.org/officeDocument/2006/relationships/customXml" Target="../ink/ink134.xml"/><Relationship Id="rId7" Type="http://schemas.openxmlformats.org/officeDocument/2006/relationships/customXml" Target="../ink/ink43.xml"/><Relationship Id="rId71" Type="http://schemas.openxmlformats.org/officeDocument/2006/relationships/customXml" Target="../ink/ink75.xml"/><Relationship Id="rId92" Type="http://schemas.openxmlformats.org/officeDocument/2006/relationships/customXml" Target="../ink/ink86.xml"/><Relationship Id="rId162" Type="http://schemas.openxmlformats.org/officeDocument/2006/relationships/customXml" Target="../ink/ink121.xml"/><Relationship Id="rId183" Type="http://schemas.openxmlformats.org/officeDocument/2006/relationships/image" Target="../media/image138.png"/><Relationship Id="rId2" Type="http://schemas.openxmlformats.org/officeDocument/2006/relationships/image" Target="../media/image48.png"/><Relationship Id="rId29" Type="http://schemas.openxmlformats.org/officeDocument/2006/relationships/customXml" Target="../ink/ink54.xml"/><Relationship Id="rId24" Type="http://schemas.openxmlformats.org/officeDocument/2006/relationships/image" Target="../media/image59.png"/><Relationship Id="rId40" Type="http://schemas.openxmlformats.org/officeDocument/2006/relationships/image" Target="../media/image67.png"/><Relationship Id="rId45" Type="http://schemas.openxmlformats.org/officeDocument/2006/relationships/customXml" Target="../ink/ink62.xml"/><Relationship Id="rId66" Type="http://schemas.openxmlformats.org/officeDocument/2006/relationships/image" Target="../media/image80.png"/><Relationship Id="rId87" Type="http://schemas.openxmlformats.org/officeDocument/2006/relationships/image" Target="../media/image90.png"/><Relationship Id="rId110" Type="http://schemas.openxmlformats.org/officeDocument/2006/relationships/customXml" Target="../ink/ink95.xml"/><Relationship Id="rId115" Type="http://schemas.openxmlformats.org/officeDocument/2006/relationships/image" Target="../media/image104.png"/><Relationship Id="rId131" Type="http://schemas.openxmlformats.org/officeDocument/2006/relationships/image" Target="../media/image112.png"/><Relationship Id="rId136" Type="http://schemas.openxmlformats.org/officeDocument/2006/relationships/customXml" Target="../ink/ink108.xml"/><Relationship Id="rId157" Type="http://schemas.openxmlformats.org/officeDocument/2006/relationships/image" Target="../media/image125.png"/><Relationship Id="rId178" Type="http://schemas.openxmlformats.org/officeDocument/2006/relationships/customXml" Target="../ink/ink129.xml"/><Relationship Id="rId61" Type="http://schemas.openxmlformats.org/officeDocument/2006/relationships/customXml" Target="../ink/ink70.xml"/><Relationship Id="rId82" Type="http://schemas.openxmlformats.org/officeDocument/2006/relationships/image" Target="../media/image88.png"/><Relationship Id="rId152" Type="http://schemas.openxmlformats.org/officeDocument/2006/relationships/customXml" Target="../ink/ink116.xml"/><Relationship Id="rId173" Type="http://schemas.openxmlformats.org/officeDocument/2006/relationships/image" Target="../media/image133.png"/><Relationship Id="rId19" Type="http://schemas.openxmlformats.org/officeDocument/2006/relationships/customXml" Target="../ink/ink49.xml"/><Relationship Id="rId14" Type="http://schemas.openxmlformats.org/officeDocument/2006/relationships/image" Target="../media/image54.png"/><Relationship Id="rId30" Type="http://schemas.openxmlformats.org/officeDocument/2006/relationships/image" Target="../media/image62.png"/><Relationship Id="rId35" Type="http://schemas.openxmlformats.org/officeDocument/2006/relationships/customXml" Target="../ink/ink57.xml"/><Relationship Id="rId56" Type="http://schemas.openxmlformats.org/officeDocument/2006/relationships/image" Target="../media/image75.png"/><Relationship Id="rId77" Type="http://schemas.openxmlformats.org/officeDocument/2006/relationships/customXml" Target="../ink/ink78.xml"/><Relationship Id="rId100" Type="http://schemas.openxmlformats.org/officeDocument/2006/relationships/customXml" Target="../ink/ink90.xml"/><Relationship Id="rId105" Type="http://schemas.openxmlformats.org/officeDocument/2006/relationships/image" Target="../media/image99.png"/><Relationship Id="rId126" Type="http://schemas.openxmlformats.org/officeDocument/2006/relationships/customXml" Target="../ink/ink103.xml"/><Relationship Id="rId147" Type="http://schemas.openxmlformats.org/officeDocument/2006/relationships/image" Target="../media/image120.png"/><Relationship Id="rId168" Type="http://schemas.openxmlformats.org/officeDocument/2006/relationships/customXml" Target="../ink/ink124.xml"/><Relationship Id="rId8" Type="http://schemas.openxmlformats.org/officeDocument/2006/relationships/image" Target="../media/image51.png"/><Relationship Id="rId51" Type="http://schemas.openxmlformats.org/officeDocument/2006/relationships/customXml" Target="../ink/ink65.xml"/><Relationship Id="rId72" Type="http://schemas.openxmlformats.org/officeDocument/2006/relationships/image" Target="../media/image83.png"/><Relationship Id="rId93" Type="http://schemas.openxmlformats.org/officeDocument/2006/relationships/image" Target="../media/image93.png"/><Relationship Id="rId98" Type="http://schemas.openxmlformats.org/officeDocument/2006/relationships/customXml" Target="../ink/ink89.xml"/><Relationship Id="rId121" Type="http://schemas.openxmlformats.org/officeDocument/2006/relationships/image" Target="../media/image107.png"/><Relationship Id="rId142" Type="http://schemas.openxmlformats.org/officeDocument/2006/relationships/customXml" Target="../ink/ink111.xml"/><Relationship Id="rId163" Type="http://schemas.openxmlformats.org/officeDocument/2006/relationships/image" Target="../media/image128.png"/><Relationship Id="rId184" Type="http://schemas.openxmlformats.org/officeDocument/2006/relationships/customXml" Target="../ink/ink132.xml"/><Relationship Id="rId189" Type="http://schemas.openxmlformats.org/officeDocument/2006/relationships/image" Target="../media/image141.png"/><Relationship Id="rId3" Type="http://schemas.openxmlformats.org/officeDocument/2006/relationships/customXml" Target="../ink/ink41.xml"/><Relationship Id="rId25" Type="http://schemas.openxmlformats.org/officeDocument/2006/relationships/customXml" Target="../ink/ink52.xml"/><Relationship Id="rId46" Type="http://schemas.openxmlformats.org/officeDocument/2006/relationships/image" Target="../media/image70.png"/><Relationship Id="rId67" Type="http://schemas.openxmlformats.org/officeDocument/2006/relationships/customXml" Target="../ink/ink73.xml"/><Relationship Id="rId116" Type="http://schemas.openxmlformats.org/officeDocument/2006/relationships/customXml" Target="../ink/ink98.xml"/><Relationship Id="rId137" Type="http://schemas.openxmlformats.org/officeDocument/2006/relationships/image" Target="../media/image115.png"/><Relationship Id="rId158" Type="http://schemas.openxmlformats.org/officeDocument/2006/relationships/customXml" Target="../ink/ink119.xml"/><Relationship Id="rId20" Type="http://schemas.openxmlformats.org/officeDocument/2006/relationships/image" Target="../media/image57.png"/><Relationship Id="rId41" Type="http://schemas.openxmlformats.org/officeDocument/2006/relationships/customXml" Target="../ink/ink60.xml"/><Relationship Id="rId62" Type="http://schemas.openxmlformats.org/officeDocument/2006/relationships/image" Target="../media/image78.png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102.png"/><Relationship Id="rId132" Type="http://schemas.openxmlformats.org/officeDocument/2006/relationships/customXml" Target="../ink/ink106.xml"/><Relationship Id="rId153" Type="http://schemas.openxmlformats.org/officeDocument/2006/relationships/image" Target="../media/image123.png"/><Relationship Id="rId174" Type="http://schemas.openxmlformats.org/officeDocument/2006/relationships/customXml" Target="../ink/ink127.xml"/><Relationship Id="rId179" Type="http://schemas.openxmlformats.org/officeDocument/2006/relationships/image" Target="../media/image136.png"/><Relationship Id="rId190" Type="http://schemas.openxmlformats.org/officeDocument/2006/relationships/customXml" Target="../ink/ink135.xml"/><Relationship Id="rId15" Type="http://schemas.openxmlformats.org/officeDocument/2006/relationships/customXml" Target="../ink/ink47.xml"/><Relationship Id="rId36" Type="http://schemas.openxmlformats.org/officeDocument/2006/relationships/image" Target="../media/image65.png"/><Relationship Id="rId57" Type="http://schemas.openxmlformats.org/officeDocument/2006/relationships/customXml" Target="../ink/ink68.xml"/><Relationship Id="rId106" Type="http://schemas.openxmlformats.org/officeDocument/2006/relationships/customXml" Target="../ink/ink93.xml"/><Relationship Id="rId127" Type="http://schemas.openxmlformats.org/officeDocument/2006/relationships/image" Target="../media/image110.png"/><Relationship Id="rId10" Type="http://schemas.openxmlformats.org/officeDocument/2006/relationships/image" Target="../media/image52.png"/><Relationship Id="rId31" Type="http://schemas.openxmlformats.org/officeDocument/2006/relationships/customXml" Target="../ink/ink55.xml"/><Relationship Id="rId52" Type="http://schemas.openxmlformats.org/officeDocument/2006/relationships/image" Target="../media/image73.png"/><Relationship Id="rId73" Type="http://schemas.openxmlformats.org/officeDocument/2006/relationships/customXml" Target="../ink/ink76.xml"/><Relationship Id="rId78" Type="http://schemas.openxmlformats.org/officeDocument/2006/relationships/image" Target="../media/image86.png"/><Relationship Id="rId94" Type="http://schemas.openxmlformats.org/officeDocument/2006/relationships/customXml" Target="../ink/ink87.xml"/><Relationship Id="rId99" Type="http://schemas.openxmlformats.org/officeDocument/2006/relationships/image" Target="../media/image96.png"/><Relationship Id="rId101" Type="http://schemas.openxmlformats.org/officeDocument/2006/relationships/image" Target="../media/image97.png"/><Relationship Id="rId122" Type="http://schemas.openxmlformats.org/officeDocument/2006/relationships/customXml" Target="../ink/ink101.xml"/><Relationship Id="rId143" Type="http://schemas.openxmlformats.org/officeDocument/2006/relationships/image" Target="../media/image118.png"/><Relationship Id="rId148" Type="http://schemas.openxmlformats.org/officeDocument/2006/relationships/customXml" Target="../ink/ink114.xml"/><Relationship Id="rId164" Type="http://schemas.openxmlformats.org/officeDocument/2006/relationships/customXml" Target="../ink/ink122.xml"/><Relationship Id="rId169" Type="http://schemas.openxmlformats.org/officeDocument/2006/relationships/image" Target="../media/image131.png"/><Relationship Id="rId185" Type="http://schemas.openxmlformats.org/officeDocument/2006/relationships/image" Target="../media/image139.png"/><Relationship Id="rId4" Type="http://schemas.openxmlformats.org/officeDocument/2006/relationships/image" Target="../media/image49.png"/><Relationship Id="rId9" Type="http://schemas.openxmlformats.org/officeDocument/2006/relationships/customXml" Target="../ink/ink44.xml"/><Relationship Id="rId180" Type="http://schemas.openxmlformats.org/officeDocument/2006/relationships/customXml" Target="../ink/ink130.xml"/><Relationship Id="rId26" Type="http://schemas.openxmlformats.org/officeDocument/2006/relationships/image" Target="../media/image60.png"/><Relationship Id="rId47" Type="http://schemas.openxmlformats.org/officeDocument/2006/relationships/customXml" Target="../ink/ink63.xml"/><Relationship Id="rId68" Type="http://schemas.openxmlformats.org/officeDocument/2006/relationships/image" Target="../media/image81.png"/><Relationship Id="rId89" Type="http://schemas.openxmlformats.org/officeDocument/2006/relationships/image" Target="../media/image91.png"/><Relationship Id="rId112" Type="http://schemas.openxmlformats.org/officeDocument/2006/relationships/customXml" Target="../ink/ink96.xml"/><Relationship Id="rId133" Type="http://schemas.openxmlformats.org/officeDocument/2006/relationships/image" Target="../media/image113.png"/><Relationship Id="rId154" Type="http://schemas.openxmlformats.org/officeDocument/2006/relationships/customXml" Target="../ink/ink117.xml"/><Relationship Id="rId175" Type="http://schemas.openxmlformats.org/officeDocument/2006/relationships/image" Target="../media/image134.png"/><Relationship Id="rId16" Type="http://schemas.openxmlformats.org/officeDocument/2006/relationships/image" Target="../media/image55.png"/><Relationship Id="rId37" Type="http://schemas.openxmlformats.org/officeDocument/2006/relationships/customXml" Target="../ink/ink58.xml"/><Relationship Id="rId58" Type="http://schemas.openxmlformats.org/officeDocument/2006/relationships/image" Target="../media/image76.png"/><Relationship Id="rId79" Type="http://schemas.openxmlformats.org/officeDocument/2006/relationships/customXml" Target="../ink/ink79.xml"/><Relationship Id="rId102" Type="http://schemas.openxmlformats.org/officeDocument/2006/relationships/customXml" Target="../ink/ink91.xml"/><Relationship Id="rId123" Type="http://schemas.openxmlformats.org/officeDocument/2006/relationships/image" Target="../media/image108.png"/><Relationship Id="rId144" Type="http://schemas.openxmlformats.org/officeDocument/2006/relationships/customXml" Target="../ink/ink112.xml"/><Relationship Id="rId90" Type="http://schemas.openxmlformats.org/officeDocument/2006/relationships/customXml" Target="../ink/ink85.xml"/><Relationship Id="rId165" Type="http://schemas.openxmlformats.org/officeDocument/2006/relationships/image" Target="../media/image129.png"/><Relationship Id="rId186" Type="http://schemas.openxmlformats.org/officeDocument/2006/relationships/customXml" Target="../ink/ink133.xml"/><Relationship Id="rId27" Type="http://schemas.openxmlformats.org/officeDocument/2006/relationships/customXml" Target="../ink/ink53.xml"/><Relationship Id="rId48" Type="http://schemas.openxmlformats.org/officeDocument/2006/relationships/image" Target="../media/image71.png"/><Relationship Id="rId69" Type="http://schemas.openxmlformats.org/officeDocument/2006/relationships/customXml" Target="../ink/ink74.xml"/><Relationship Id="rId113" Type="http://schemas.openxmlformats.org/officeDocument/2006/relationships/image" Target="../media/image103.png"/><Relationship Id="rId134" Type="http://schemas.openxmlformats.org/officeDocument/2006/relationships/customXml" Target="../ink/ink107.xml"/><Relationship Id="rId80" Type="http://schemas.openxmlformats.org/officeDocument/2006/relationships/image" Target="../media/image87.png"/><Relationship Id="rId155" Type="http://schemas.openxmlformats.org/officeDocument/2006/relationships/image" Target="../media/image124.png"/><Relationship Id="rId176" Type="http://schemas.openxmlformats.org/officeDocument/2006/relationships/customXml" Target="../ink/ink128.xml"/><Relationship Id="rId17" Type="http://schemas.openxmlformats.org/officeDocument/2006/relationships/customXml" Target="../ink/ink48.xml"/><Relationship Id="rId38" Type="http://schemas.openxmlformats.org/officeDocument/2006/relationships/image" Target="../media/image66.png"/><Relationship Id="rId59" Type="http://schemas.openxmlformats.org/officeDocument/2006/relationships/customXml" Target="../ink/ink69.xml"/><Relationship Id="rId103" Type="http://schemas.openxmlformats.org/officeDocument/2006/relationships/image" Target="../media/image98.png"/><Relationship Id="rId124" Type="http://schemas.openxmlformats.org/officeDocument/2006/relationships/customXml" Target="../ink/ink102.xml"/><Relationship Id="rId70" Type="http://schemas.openxmlformats.org/officeDocument/2006/relationships/image" Target="../media/image82.png"/><Relationship Id="rId91" Type="http://schemas.openxmlformats.org/officeDocument/2006/relationships/image" Target="../media/image92.png"/><Relationship Id="rId145" Type="http://schemas.openxmlformats.org/officeDocument/2006/relationships/image" Target="../media/image119.png"/><Relationship Id="rId166" Type="http://schemas.openxmlformats.org/officeDocument/2006/relationships/customXml" Target="../ink/ink123.xml"/><Relationship Id="rId187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1.png"/><Relationship Id="rId49" Type="http://schemas.openxmlformats.org/officeDocument/2006/relationships/customXml" Target="../ink/ink64.xml"/><Relationship Id="rId114" Type="http://schemas.openxmlformats.org/officeDocument/2006/relationships/customXml" Target="../ink/ink97.xml"/><Relationship Id="rId60" Type="http://schemas.openxmlformats.org/officeDocument/2006/relationships/image" Target="../media/image77.png"/><Relationship Id="rId81" Type="http://schemas.openxmlformats.org/officeDocument/2006/relationships/customXml" Target="../ink/ink80.xml"/><Relationship Id="rId135" Type="http://schemas.openxmlformats.org/officeDocument/2006/relationships/image" Target="../media/image114.png"/><Relationship Id="rId156" Type="http://schemas.openxmlformats.org/officeDocument/2006/relationships/customXml" Target="../ink/ink118.xml"/><Relationship Id="rId177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.xml"/><Relationship Id="rId21" Type="http://schemas.openxmlformats.org/officeDocument/2006/relationships/customXml" Target="../ink/ink145.xml"/><Relationship Id="rId42" Type="http://schemas.openxmlformats.org/officeDocument/2006/relationships/customXml" Target="../ink/ink155.xml"/><Relationship Id="rId47" Type="http://schemas.openxmlformats.org/officeDocument/2006/relationships/customXml" Target="../ink/ink158.xml"/><Relationship Id="rId63" Type="http://schemas.openxmlformats.org/officeDocument/2006/relationships/customXml" Target="../ink/ink167.xml"/><Relationship Id="rId68" Type="http://schemas.openxmlformats.org/officeDocument/2006/relationships/image" Target="../media/image800.png"/><Relationship Id="rId84" Type="http://schemas.openxmlformats.org/officeDocument/2006/relationships/image" Target="../media/image880.png"/><Relationship Id="rId89" Type="http://schemas.openxmlformats.org/officeDocument/2006/relationships/image" Target="../media/image900.png"/><Relationship Id="rId16" Type="http://schemas.openxmlformats.org/officeDocument/2006/relationships/image" Target="../media/image550.png"/><Relationship Id="rId107" Type="http://schemas.openxmlformats.org/officeDocument/2006/relationships/image" Target="../media/image990.png"/><Relationship Id="rId11" Type="http://schemas.openxmlformats.org/officeDocument/2006/relationships/customXml" Target="../ink/ink140.xml"/><Relationship Id="rId32" Type="http://schemas.openxmlformats.org/officeDocument/2006/relationships/customXml" Target="../ink/ink150.xml"/><Relationship Id="rId37" Type="http://schemas.openxmlformats.org/officeDocument/2006/relationships/image" Target="../media/image660.png"/><Relationship Id="rId53" Type="http://schemas.openxmlformats.org/officeDocument/2006/relationships/customXml" Target="../ink/ink161.xml"/><Relationship Id="rId58" Type="http://schemas.openxmlformats.org/officeDocument/2006/relationships/customXml" Target="../ink/ink164.xml"/><Relationship Id="rId74" Type="http://schemas.openxmlformats.org/officeDocument/2006/relationships/image" Target="../media/image830.png"/><Relationship Id="rId79" Type="http://schemas.openxmlformats.org/officeDocument/2006/relationships/customXml" Target="../ink/ink175.xml"/><Relationship Id="rId102" Type="http://schemas.openxmlformats.org/officeDocument/2006/relationships/customXml" Target="../ink/ink187.xml"/><Relationship Id="rId5" Type="http://schemas.openxmlformats.org/officeDocument/2006/relationships/customXml" Target="../ink/ink137.xml"/><Relationship Id="rId90" Type="http://schemas.openxmlformats.org/officeDocument/2006/relationships/customXml" Target="../ink/ink181.xml"/><Relationship Id="rId95" Type="http://schemas.openxmlformats.org/officeDocument/2006/relationships/image" Target="../media/image930.png"/><Relationship Id="rId22" Type="http://schemas.openxmlformats.org/officeDocument/2006/relationships/image" Target="../media/image580.png"/><Relationship Id="rId27" Type="http://schemas.openxmlformats.org/officeDocument/2006/relationships/image" Target="../media/image610.png"/><Relationship Id="rId43" Type="http://schemas.openxmlformats.org/officeDocument/2006/relationships/image" Target="../media/image690.png"/><Relationship Id="rId48" Type="http://schemas.openxmlformats.org/officeDocument/2006/relationships/image" Target="../media/image710.png"/><Relationship Id="rId64" Type="http://schemas.openxmlformats.org/officeDocument/2006/relationships/image" Target="../media/image780.png"/><Relationship Id="rId69" Type="http://schemas.openxmlformats.org/officeDocument/2006/relationships/customXml" Target="../ink/ink170.xml"/><Relationship Id="rId80" Type="http://schemas.openxmlformats.org/officeDocument/2006/relationships/image" Target="../media/image860.png"/><Relationship Id="rId85" Type="http://schemas.openxmlformats.org/officeDocument/2006/relationships/customXml" Target="../ink/ink178.xml"/><Relationship Id="rId12" Type="http://schemas.openxmlformats.org/officeDocument/2006/relationships/image" Target="../media/image530.png"/><Relationship Id="rId17" Type="http://schemas.openxmlformats.org/officeDocument/2006/relationships/customXml" Target="../ink/ink143.xml"/><Relationship Id="rId33" Type="http://schemas.openxmlformats.org/officeDocument/2006/relationships/image" Target="../media/image640.png"/><Relationship Id="rId38" Type="http://schemas.openxmlformats.org/officeDocument/2006/relationships/customXml" Target="../ink/ink153.xml"/><Relationship Id="rId59" Type="http://schemas.openxmlformats.org/officeDocument/2006/relationships/image" Target="../media/image760.png"/><Relationship Id="rId103" Type="http://schemas.openxmlformats.org/officeDocument/2006/relationships/image" Target="../media/image970.png"/><Relationship Id="rId108" Type="http://schemas.openxmlformats.org/officeDocument/2006/relationships/customXml" Target="../ink/ink190.xml"/><Relationship Id="rId54" Type="http://schemas.openxmlformats.org/officeDocument/2006/relationships/image" Target="../media/image740.png"/><Relationship Id="rId70" Type="http://schemas.openxmlformats.org/officeDocument/2006/relationships/image" Target="../media/image811.png"/><Relationship Id="rId75" Type="http://schemas.openxmlformats.org/officeDocument/2006/relationships/customXml" Target="../ink/ink173.xml"/><Relationship Id="rId91" Type="http://schemas.openxmlformats.org/officeDocument/2006/relationships/image" Target="../media/image910.png"/><Relationship Id="rId96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5" Type="http://schemas.openxmlformats.org/officeDocument/2006/relationships/customXml" Target="../ink/ink142.xml"/><Relationship Id="rId23" Type="http://schemas.openxmlformats.org/officeDocument/2006/relationships/customXml" Target="../ink/ink146.xml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49" Type="http://schemas.openxmlformats.org/officeDocument/2006/relationships/customXml" Target="../ink/ink159.xml"/><Relationship Id="rId57" Type="http://schemas.openxmlformats.org/officeDocument/2006/relationships/image" Target="../media/image750.png"/><Relationship Id="rId106" Type="http://schemas.openxmlformats.org/officeDocument/2006/relationships/customXml" Target="../ink/ink189.xml"/><Relationship Id="rId10" Type="http://schemas.openxmlformats.org/officeDocument/2006/relationships/image" Target="../media/image520.png"/><Relationship Id="rId31" Type="http://schemas.openxmlformats.org/officeDocument/2006/relationships/image" Target="../media/image630.png"/><Relationship Id="rId44" Type="http://schemas.openxmlformats.org/officeDocument/2006/relationships/customXml" Target="../ink/ink156.xml"/><Relationship Id="rId52" Type="http://schemas.openxmlformats.org/officeDocument/2006/relationships/image" Target="../media/image730.png"/><Relationship Id="rId60" Type="http://schemas.openxmlformats.org/officeDocument/2006/relationships/customXml" Target="../ink/ink165.xml"/><Relationship Id="rId65" Type="http://schemas.openxmlformats.org/officeDocument/2006/relationships/customXml" Target="../ink/ink168.xml"/><Relationship Id="rId73" Type="http://schemas.openxmlformats.org/officeDocument/2006/relationships/customXml" Target="../ink/ink172.xml"/><Relationship Id="rId78" Type="http://schemas.openxmlformats.org/officeDocument/2006/relationships/image" Target="../media/image850.png"/><Relationship Id="rId81" Type="http://schemas.openxmlformats.org/officeDocument/2006/relationships/customXml" Target="../ink/ink176.xml"/><Relationship Id="rId86" Type="http://schemas.openxmlformats.org/officeDocument/2006/relationships/customXml" Target="../ink/ink179.xml"/><Relationship Id="rId94" Type="http://schemas.openxmlformats.org/officeDocument/2006/relationships/customXml" Target="../ink/ink183.xml"/><Relationship Id="rId99" Type="http://schemas.openxmlformats.org/officeDocument/2006/relationships/image" Target="../media/image950.png"/><Relationship Id="rId101" Type="http://schemas.openxmlformats.org/officeDocument/2006/relationships/image" Target="../media/image960.png"/><Relationship Id="rId4" Type="http://schemas.openxmlformats.org/officeDocument/2006/relationships/image" Target="../media/image490.png"/><Relationship Id="rId9" Type="http://schemas.openxmlformats.org/officeDocument/2006/relationships/customXml" Target="../ink/ink139.xml"/><Relationship Id="rId13" Type="http://schemas.openxmlformats.org/officeDocument/2006/relationships/customXml" Target="../ink/ink141.xml"/><Relationship Id="rId18" Type="http://schemas.openxmlformats.org/officeDocument/2006/relationships/image" Target="../media/image560.png"/><Relationship Id="rId39" Type="http://schemas.openxmlformats.org/officeDocument/2006/relationships/image" Target="../media/image670.png"/><Relationship Id="rId109" Type="http://schemas.openxmlformats.org/officeDocument/2006/relationships/image" Target="../media/image1000.png"/><Relationship Id="rId34" Type="http://schemas.openxmlformats.org/officeDocument/2006/relationships/customXml" Target="../ink/ink151.xml"/><Relationship Id="rId50" Type="http://schemas.openxmlformats.org/officeDocument/2006/relationships/image" Target="../media/image720.png"/><Relationship Id="rId55" Type="http://schemas.openxmlformats.org/officeDocument/2006/relationships/customXml" Target="../ink/ink162.xml"/><Relationship Id="rId76" Type="http://schemas.openxmlformats.org/officeDocument/2006/relationships/image" Target="../media/image840.png"/><Relationship Id="rId97" Type="http://schemas.openxmlformats.org/officeDocument/2006/relationships/image" Target="../media/image940.png"/><Relationship Id="rId104" Type="http://schemas.openxmlformats.org/officeDocument/2006/relationships/customXml" Target="../ink/ink188.xml"/><Relationship Id="rId7" Type="http://schemas.openxmlformats.org/officeDocument/2006/relationships/customXml" Target="../ink/ink138.xml"/><Relationship Id="rId71" Type="http://schemas.openxmlformats.org/officeDocument/2006/relationships/customXml" Target="../ink/ink171.xml"/><Relationship Id="rId92" Type="http://schemas.openxmlformats.org/officeDocument/2006/relationships/customXml" Target="../ink/ink182.xml"/><Relationship Id="rId2" Type="http://schemas.openxmlformats.org/officeDocument/2006/relationships/image" Target="../media/image143.png"/><Relationship Id="rId29" Type="http://schemas.openxmlformats.org/officeDocument/2006/relationships/image" Target="../media/image620.png"/><Relationship Id="rId24" Type="http://schemas.openxmlformats.org/officeDocument/2006/relationships/image" Target="../media/image590.png"/><Relationship Id="rId40" Type="http://schemas.openxmlformats.org/officeDocument/2006/relationships/customXml" Target="../ink/ink154.xml"/><Relationship Id="rId45" Type="http://schemas.openxmlformats.org/officeDocument/2006/relationships/image" Target="../media/image700.png"/><Relationship Id="rId66" Type="http://schemas.openxmlformats.org/officeDocument/2006/relationships/image" Target="../media/image790.png"/><Relationship Id="rId87" Type="http://schemas.openxmlformats.org/officeDocument/2006/relationships/image" Target="../media/image890.png"/><Relationship Id="rId61" Type="http://schemas.openxmlformats.org/officeDocument/2006/relationships/image" Target="../media/image770.png"/><Relationship Id="rId82" Type="http://schemas.openxmlformats.org/officeDocument/2006/relationships/image" Target="../media/image870.png"/><Relationship Id="rId19" Type="http://schemas.openxmlformats.org/officeDocument/2006/relationships/customXml" Target="../ink/ink144.xml"/><Relationship Id="rId14" Type="http://schemas.openxmlformats.org/officeDocument/2006/relationships/image" Target="../media/image540.png"/><Relationship Id="rId30" Type="http://schemas.openxmlformats.org/officeDocument/2006/relationships/customXml" Target="../ink/ink149.xml"/><Relationship Id="rId35" Type="http://schemas.openxmlformats.org/officeDocument/2006/relationships/image" Target="../media/image650.png"/><Relationship Id="rId56" Type="http://schemas.openxmlformats.org/officeDocument/2006/relationships/customXml" Target="../ink/ink163.xml"/><Relationship Id="rId77" Type="http://schemas.openxmlformats.org/officeDocument/2006/relationships/customXml" Target="../ink/ink174.xml"/><Relationship Id="rId100" Type="http://schemas.openxmlformats.org/officeDocument/2006/relationships/customXml" Target="../ink/ink186.xml"/><Relationship Id="rId105" Type="http://schemas.openxmlformats.org/officeDocument/2006/relationships/image" Target="../media/image980.png"/><Relationship Id="rId8" Type="http://schemas.openxmlformats.org/officeDocument/2006/relationships/image" Target="../media/image510.png"/><Relationship Id="rId51" Type="http://schemas.openxmlformats.org/officeDocument/2006/relationships/customXml" Target="../ink/ink160.xml"/><Relationship Id="rId72" Type="http://schemas.openxmlformats.org/officeDocument/2006/relationships/image" Target="../media/image820.png"/><Relationship Id="rId93" Type="http://schemas.openxmlformats.org/officeDocument/2006/relationships/image" Target="../media/image920.png"/><Relationship Id="rId98" Type="http://schemas.openxmlformats.org/officeDocument/2006/relationships/customXml" Target="../ink/ink185.xml"/><Relationship Id="rId3" Type="http://schemas.openxmlformats.org/officeDocument/2006/relationships/customXml" Target="../ink/ink136.xml"/><Relationship Id="rId25" Type="http://schemas.openxmlformats.org/officeDocument/2006/relationships/image" Target="../media/image144.png"/><Relationship Id="rId46" Type="http://schemas.openxmlformats.org/officeDocument/2006/relationships/customXml" Target="../ink/ink157.xml"/><Relationship Id="rId67" Type="http://schemas.openxmlformats.org/officeDocument/2006/relationships/customXml" Target="../ink/ink169.xml"/><Relationship Id="rId20" Type="http://schemas.openxmlformats.org/officeDocument/2006/relationships/image" Target="../media/image570.png"/><Relationship Id="rId41" Type="http://schemas.openxmlformats.org/officeDocument/2006/relationships/image" Target="../media/image680.png"/><Relationship Id="rId62" Type="http://schemas.openxmlformats.org/officeDocument/2006/relationships/customXml" Target="../ink/ink166.xml"/><Relationship Id="rId83" Type="http://schemas.openxmlformats.org/officeDocument/2006/relationships/customXml" Target="../ink/ink177.xml"/><Relationship Id="rId88" Type="http://schemas.openxmlformats.org/officeDocument/2006/relationships/customXml" Target="../ink/ink18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420" y="2228860"/>
            <a:ext cx="8460579" cy="1800210"/>
          </a:xfrm>
        </p:spPr>
        <p:txBody>
          <a:bodyPr/>
          <a:lstStyle/>
          <a:p>
            <a:r>
              <a:rPr lang="en-US" dirty="0"/>
              <a:t>Tutorial 8: Recursion &amp; Binary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25" y="3886200"/>
            <a:ext cx="9313035" cy="766936"/>
          </a:xfrm>
        </p:spPr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10363200" cy="5257800"/>
          </a:xfrm>
        </p:spPr>
        <p:txBody>
          <a:bodyPr/>
          <a:lstStyle/>
          <a:p>
            <a:r>
              <a:rPr lang="en-US" sz="2000" dirty="0"/>
              <a:t>Binary files store data in the same format that is used in the computer’s memory to store the values of variables. </a:t>
            </a:r>
          </a:p>
          <a:p>
            <a:r>
              <a:rPr lang="en-US" sz="2000" dirty="0"/>
              <a:t>For example, a value of type int is stored as the same sequence of bytes (same sequence of zeros and ones) whether it is stored in an int variable in memory or in a binary file. </a:t>
            </a:r>
          </a:p>
          <a:p>
            <a:r>
              <a:rPr lang="en-US" sz="2000" dirty="0"/>
              <a:t>No conversion of any kind needs to be performed when you store or retrieve a value in a binary file -&gt; binary files can be handled more efficiently than .txt files</a:t>
            </a:r>
          </a:p>
          <a:p>
            <a:r>
              <a:rPr lang="en-US" sz="2000" dirty="0"/>
              <a:t>A binary file created by a Java program can be moved from one computer to another and still be read by a Java program</a:t>
            </a:r>
          </a:p>
          <a:p>
            <a:r>
              <a:rPr lang="en-US" sz="2000" dirty="0"/>
              <a:t>We use stream classes </a:t>
            </a:r>
            <a:r>
              <a:rPr lang="en-CA" sz="2000" b="1" dirty="0" err="1"/>
              <a:t>ObjectInputStream</a:t>
            </a:r>
            <a:r>
              <a:rPr lang="en-CA" sz="2000" dirty="0"/>
              <a:t> and </a:t>
            </a:r>
            <a:r>
              <a:rPr lang="en-CA" sz="2000" b="1" dirty="0" err="1"/>
              <a:t>ObjectOutputStream</a:t>
            </a:r>
            <a:r>
              <a:rPr lang="en-CA" sz="2000" dirty="0"/>
              <a:t> for processing binary files</a:t>
            </a:r>
          </a:p>
          <a:p>
            <a:r>
              <a:rPr lang="en-CA" sz="2000" dirty="0"/>
              <a:t>They read and write methods one byte at time</a:t>
            </a:r>
          </a:p>
          <a:p>
            <a:r>
              <a:rPr lang="en-CA" sz="2000" dirty="0"/>
              <a:t>They convert numbers, characters, doubles into bytes to be stored in the binary file</a:t>
            </a:r>
          </a:p>
          <a:p>
            <a:r>
              <a:rPr lang="en-CA" sz="2000" dirty="0"/>
              <a:t>They can also read and write objects of classes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0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Binary File for Writing &amp; Reading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6EB9D4-A966-1370-C1A0-0E631B25E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2600"/>
            <a:ext cx="5162325" cy="335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79A12DE-8FE3-01E2-E8D1-52CC61D8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52600"/>
            <a:ext cx="5963344" cy="3124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E71F7-3CAC-2C81-8321-AB0B2DEFAB9E}"/>
              </a:ext>
            </a:extLst>
          </p:cNvPr>
          <p:cNvSpPr txBox="1"/>
          <p:nvPr/>
        </p:nvSpPr>
        <p:spPr>
          <a:xfrm>
            <a:off x="1828800" y="5105400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Absolute Java 6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edition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82913-7E95-0B9C-4F79-C362EAD9315D}"/>
              </a:ext>
            </a:extLst>
          </p:cNvPr>
          <p:cNvSpPr txBox="1"/>
          <p:nvPr/>
        </p:nvSpPr>
        <p:spPr>
          <a:xfrm>
            <a:off x="7811024" y="4884424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Absolute Java 6</a:t>
            </a:r>
            <a:r>
              <a:rPr lang="en-US" sz="1200" baseline="30000" dirty="0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edition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15F05B-D7A4-675E-44F6-2390EFB301FC}"/>
                  </a:ext>
                </a:extLst>
              </p14:cNvPr>
              <p14:cNvContentPartPr/>
              <p14:nvPr/>
            </p14:nvContentPartPr>
            <p14:xfrm>
              <a:off x="426960" y="2704815"/>
              <a:ext cx="410040" cy="32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15F05B-D7A4-675E-44F6-2390EFB30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320" y="2696175"/>
                <a:ext cx="427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3492EA-7584-EA00-2DBC-478F3D75D238}"/>
                  </a:ext>
                </a:extLst>
              </p14:cNvPr>
              <p14:cNvContentPartPr/>
              <p14:nvPr/>
            </p14:nvContentPartPr>
            <p14:xfrm>
              <a:off x="5884200" y="2609415"/>
              <a:ext cx="492840" cy="337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3492EA-7584-EA00-2DBC-478F3D75D2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200" y="2600775"/>
                <a:ext cx="510480" cy="355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05A863-B5E8-1D22-7596-C55FC2C09AE9}"/>
              </a:ext>
            </a:extLst>
          </p:cNvPr>
          <p:cNvSpPr txBox="1"/>
          <p:nvPr/>
        </p:nvSpPr>
        <p:spPr>
          <a:xfrm>
            <a:off x="457200" y="5867400"/>
            <a:ext cx="433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>
                <a:latin typeface="+mn-lt"/>
              </a:rPr>
              <a:t>*Code Example: Tutorial8_BinaryFiles</a:t>
            </a:r>
            <a:endParaRPr lang="en-CA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3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593725"/>
          </a:xfrm>
        </p:spPr>
        <p:txBody>
          <a:bodyPr/>
          <a:lstStyle/>
          <a:p>
            <a:r>
              <a:rPr lang="en-US" dirty="0"/>
              <a:t>Serializable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19200"/>
            <a:ext cx="10591801" cy="4953000"/>
          </a:xfrm>
        </p:spPr>
        <p:txBody>
          <a:bodyPr/>
          <a:lstStyle/>
          <a:p>
            <a:r>
              <a:rPr lang="en-US" sz="2000" dirty="0"/>
              <a:t>We can output objects of classes using </a:t>
            </a:r>
            <a:r>
              <a:rPr lang="en-CA" sz="2000" dirty="0"/>
              <a:t>Serializable interface</a:t>
            </a:r>
          </a:p>
          <a:p>
            <a:r>
              <a:rPr lang="en-CA" sz="2000" dirty="0"/>
              <a:t>Import </a:t>
            </a:r>
            <a:r>
              <a:rPr lang="en-CA" sz="2000" b="1" dirty="0"/>
              <a:t>package java.io</a:t>
            </a:r>
          </a:p>
          <a:p>
            <a:endParaRPr lang="en-CA" sz="2000" b="1" dirty="0"/>
          </a:p>
          <a:p>
            <a:r>
              <a:rPr lang="en-CA" sz="2000" dirty="0"/>
              <a:t>We can create a class that </a:t>
            </a:r>
            <a:r>
              <a:rPr lang="en-CA" sz="2000" b="1" dirty="0"/>
              <a:t>implements Serializable interface:</a:t>
            </a:r>
          </a:p>
          <a:p>
            <a:pPr lvl="1"/>
            <a:r>
              <a:rPr lang="en-CA" sz="1800" dirty="0">
                <a:latin typeface="+mj-lt"/>
                <a:cs typeface="Courier New" panose="02070309020205020404" pitchFamily="49" charset="0"/>
              </a:rPr>
              <a:t>public class Test implements Serializable{}</a:t>
            </a:r>
          </a:p>
          <a:p>
            <a:r>
              <a:rPr lang="en-US" sz="2000" b="1" dirty="0">
                <a:highlight>
                  <a:srgbClr val="C0C0C0"/>
                </a:highlight>
              </a:rPr>
              <a:t>Definition</a:t>
            </a:r>
            <a:r>
              <a:rPr lang="en-US" sz="2000" dirty="0"/>
              <a:t>: A class that implements the Serializable interface is said to be a </a:t>
            </a:r>
            <a:r>
              <a:rPr lang="en-US" sz="2000" b="1" dirty="0"/>
              <a:t>serializable class</a:t>
            </a:r>
          </a:p>
          <a:p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I/O with binary files using serializable class:</a:t>
            </a:r>
          </a:p>
          <a:p>
            <a:r>
              <a:rPr lang="en-CA" sz="2000" dirty="0"/>
              <a:t>To write object of class into a binary file, we use </a:t>
            </a:r>
            <a:r>
              <a:rPr lang="en-CA" sz="2000" b="1" dirty="0" err="1"/>
              <a:t>writeObject</a:t>
            </a:r>
            <a:endParaRPr lang="en-CA" sz="1600" b="1" dirty="0"/>
          </a:p>
          <a:p>
            <a:r>
              <a:rPr lang="en-CA" sz="2000" dirty="0"/>
              <a:t>To read object of class from a binary file, we use </a:t>
            </a:r>
            <a:r>
              <a:rPr lang="en-CA" sz="2000" b="1" dirty="0" err="1"/>
              <a:t>readObject</a:t>
            </a:r>
            <a:endParaRPr lang="en-US" sz="20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000" b="1" dirty="0"/>
              <a:t>*Code Example: Tutorial7_Serializable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3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114800"/>
          </a:xfrm>
        </p:spPr>
        <p:txBody>
          <a:bodyPr/>
          <a:lstStyle/>
          <a:p>
            <a:r>
              <a:rPr lang="en-US" sz="2000" dirty="0"/>
              <a:t>Absolute Java 6</a:t>
            </a:r>
            <a:r>
              <a:rPr lang="en-US" sz="2000" baseline="30000" dirty="0"/>
              <a:t>th</a:t>
            </a:r>
            <a:r>
              <a:rPr lang="en-US" sz="2000" dirty="0"/>
              <a:t> edition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https://www.youtube.com/watch?v=k-7jJP7QFEM&amp;list=WL&amp;index=9&amp;ab_channel=CodingwithJohn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https://www.geeksforgeeks.org/recursion-in-java/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3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392-E6D9-534A-9A28-D0A74DAE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32" y="2895600"/>
            <a:ext cx="10078144" cy="847328"/>
          </a:xfrm>
        </p:spPr>
        <p:txBody>
          <a:bodyPr/>
          <a:lstStyle/>
          <a:p>
            <a:pPr algn="ctr"/>
            <a:r>
              <a:rPr lang="en-US" dirty="0"/>
              <a:t>Have a Great Weekend!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83E9F-20E0-E841-B2ED-8558DECB7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1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45" y="1295400"/>
            <a:ext cx="103632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Recursion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Binary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3309026" cy="762000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69" y="1046133"/>
            <a:ext cx="10363200" cy="2286000"/>
          </a:xfrm>
        </p:spPr>
        <p:txBody>
          <a:bodyPr/>
          <a:lstStyle/>
          <a:p>
            <a:r>
              <a:rPr lang="en-US" sz="2000" dirty="0"/>
              <a:t>When you have a method that calls itself (inside the method body)</a:t>
            </a:r>
          </a:p>
          <a:p>
            <a:r>
              <a:rPr lang="en-US" sz="2000" dirty="0"/>
              <a:t>Method definition that includes a call to itself is said to be </a:t>
            </a:r>
            <a:r>
              <a:rPr lang="en-US" sz="2000" b="1" dirty="0"/>
              <a:t>recursive</a:t>
            </a:r>
          </a:p>
          <a:p>
            <a:r>
              <a:rPr lang="en-US" sz="2000" dirty="0"/>
              <a:t>Issue of infinite recursion that leads to </a:t>
            </a:r>
            <a:r>
              <a:rPr lang="en-US" sz="2000" b="1" dirty="0"/>
              <a:t>Stack Overflow Error </a:t>
            </a:r>
            <a:r>
              <a:rPr lang="en-US" sz="2000" dirty="0"/>
              <a:t>(like infinite while loop)</a:t>
            </a:r>
          </a:p>
          <a:p>
            <a:r>
              <a:rPr lang="en-US" sz="2000" dirty="0"/>
              <a:t>Way to break down complex problems, repetitive or hierarchical problems (divide-and-conquer algorithms, searching a list)</a:t>
            </a:r>
          </a:p>
          <a:p>
            <a:r>
              <a:rPr lang="en-US" sz="2000" dirty="0"/>
              <a:t>Example: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C0D774-E702-07B0-8C4F-93AA7A0A1D2D}"/>
              </a:ext>
            </a:extLst>
          </p:cNvPr>
          <p:cNvGrpSpPr/>
          <p:nvPr/>
        </p:nvGrpSpPr>
        <p:grpSpPr>
          <a:xfrm>
            <a:off x="755377" y="3200400"/>
            <a:ext cx="10363200" cy="2855649"/>
            <a:chOff x="765906" y="2961055"/>
            <a:chExt cx="10660188" cy="30842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06DAA4-7FDB-E72F-DBD4-4692A9B4B19A}"/>
                </a:ext>
              </a:extLst>
            </p:cNvPr>
            <p:cNvGrpSpPr/>
            <p:nvPr/>
          </p:nvGrpSpPr>
          <p:grpSpPr>
            <a:xfrm>
              <a:off x="765906" y="3342295"/>
              <a:ext cx="10660188" cy="2703009"/>
              <a:chOff x="832143" y="2758256"/>
              <a:chExt cx="10660188" cy="270300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1AAC0C-C5A0-54BD-6F4C-340ED981C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0686" y="4761227"/>
                <a:ext cx="9265213" cy="700038"/>
              </a:xfrm>
              <a:prstGeom prst="rect">
                <a:avLst/>
              </a:prstGeom>
            </p:spPr>
          </p:pic>
          <p:pic>
            <p:nvPicPr>
              <p:cNvPr id="8" name="Picture 7" descr="A computer screen shot of text&#10;&#10;Description automatically generated">
                <a:extLst>
                  <a:ext uri="{FF2B5EF4-FFF2-40B4-BE49-F238E27FC236}">
                    <a16:creationId xmlns:a16="http://schemas.microsoft.com/office/drawing/2014/main" id="{998D2E74-82DF-717A-A120-33FF25C7F1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2283"/>
              <a:stretch/>
            </p:blipFill>
            <p:spPr>
              <a:xfrm>
                <a:off x="832143" y="2758256"/>
                <a:ext cx="5115084" cy="1397631"/>
              </a:xfrm>
              <a:prstGeom prst="rect">
                <a:avLst/>
              </a:prstGeom>
            </p:spPr>
          </p:pic>
          <p:pic>
            <p:nvPicPr>
              <p:cNvPr id="9" name="Picture 8" descr="A computer screen shot of text&#10;&#10;Description automatically generated">
                <a:extLst>
                  <a:ext uri="{FF2B5EF4-FFF2-40B4-BE49-F238E27FC236}">
                    <a16:creationId xmlns:a16="http://schemas.microsoft.com/office/drawing/2014/main" id="{95AD1666-4F5E-8DCA-EADB-4CDC979C35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10" t="50000" b="7879"/>
              <a:stretch/>
            </p:blipFill>
            <p:spPr>
              <a:xfrm>
                <a:off x="6244775" y="2758256"/>
                <a:ext cx="5247556" cy="1727516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7A0F7AA-0EFB-5B54-19D5-0DB189DD403E}"/>
                </a:ext>
              </a:extLst>
            </p:cNvPr>
            <p:cNvGrpSpPr/>
            <p:nvPr/>
          </p:nvGrpSpPr>
          <p:grpSpPr>
            <a:xfrm>
              <a:off x="790980" y="3083455"/>
              <a:ext cx="527760" cy="168120"/>
              <a:chOff x="790980" y="2856900"/>
              <a:chExt cx="527760" cy="16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1A98D1C7-95EC-D587-0DF5-AB19E5F5FA9C}"/>
                      </a:ext>
                    </a:extLst>
                  </p14:cNvPr>
                  <p14:cNvContentPartPr/>
                  <p14:nvPr/>
                </p14:nvContentPartPr>
                <p14:xfrm>
                  <a:off x="790980" y="2868420"/>
                  <a:ext cx="131760" cy="156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1A98D1C7-95EC-D587-0DF5-AB19E5F5FA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81980" y="2859420"/>
                    <a:ext cx="1494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29BE79-1D1A-59E5-ADBC-0204B83937B6}"/>
                      </a:ext>
                    </a:extLst>
                  </p14:cNvPr>
                  <p14:cNvContentPartPr/>
                  <p14:nvPr/>
                </p14:nvContentPartPr>
                <p14:xfrm>
                  <a:off x="958380" y="2885700"/>
                  <a:ext cx="131400" cy="1310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29BE79-1D1A-59E5-ADBC-0204B83937B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49380" y="2876700"/>
                    <a:ext cx="14904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5591BD8-5858-A46E-9426-540F931EE335}"/>
                      </a:ext>
                    </a:extLst>
                  </p14:cNvPr>
                  <p14:cNvContentPartPr/>
                  <p14:nvPr/>
                </p14:nvContentPartPr>
                <p14:xfrm>
                  <a:off x="1158180" y="2926020"/>
                  <a:ext cx="15480" cy="914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5591BD8-5858-A46E-9426-540F931EE33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49180" y="2917020"/>
                    <a:ext cx="3312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CCEFF0F-A7A4-B23D-8FCA-59D7688321A1}"/>
                      </a:ext>
                    </a:extLst>
                  </p14:cNvPr>
                  <p14:cNvContentPartPr/>
                  <p14:nvPr/>
                </p14:nvContentPartPr>
                <p14:xfrm>
                  <a:off x="1147020" y="2856900"/>
                  <a:ext cx="3960" cy="64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CCEFF0F-A7A4-B23D-8FCA-59D7688321A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38380" y="2848260"/>
                    <a:ext cx="216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17F8930-2DCD-A3F4-47F5-83555C399FBB}"/>
                      </a:ext>
                    </a:extLst>
                  </p14:cNvPr>
                  <p14:cNvContentPartPr/>
                  <p14:nvPr/>
                </p14:nvContentPartPr>
                <p14:xfrm>
                  <a:off x="1210740" y="2895420"/>
                  <a:ext cx="108000" cy="1288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17F8930-2DCD-A3F4-47F5-83555C399FB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02100" y="2886420"/>
                    <a:ext cx="12564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9DDC07-4D26-D9D0-F3F9-2595C8952EA0}"/>
                </a:ext>
              </a:extLst>
            </p:cNvPr>
            <p:cNvGrpSpPr/>
            <p:nvPr/>
          </p:nvGrpSpPr>
          <p:grpSpPr>
            <a:xfrm>
              <a:off x="6309060" y="2961055"/>
              <a:ext cx="1020240" cy="304920"/>
              <a:chOff x="6309060" y="2734500"/>
              <a:chExt cx="102024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1A43CC0C-6D96-7187-C0D7-AF4E0A1C346C}"/>
                      </a:ext>
                    </a:extLst>
                  </p14:cNvPr>
                  <p14:cNvContentPartPr/>
                  <p14:nvPr/>
                </p14:nvContentPartPr>
                <p14:xfrm>
                  <a:off x="6309060" y="2803620"/>
                  <a:ext cx="46080" cy="2358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1A43CC0C-6D96-7187-C0D7-AF4E0A1C34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300420" y="2794980"/>
                    <a:ext cx="6372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8C45382-80A4-EEB5-4D46-A76126159F36}"/>
                      </a:ext>
                    </a:extLst>
                  </p14:cNvPr>
                  <p14:cNvContentPartPr/>
                  <p14:nvPr/>
                </p14:nvContentPartPr>
                <p14:xfrm>
                  <a:off x="6347220" y="2833140"/>
                  <a:ext cx="210960" cy="159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8C45382-80A4-EEB5-4D46-A76126159F3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338580" y="2824140"/>
                    <a:ext cx="22860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76BD13B-B430-4B5C-B6DD-97449EC4CE9B}"/>
                      </a:ext>
                    </a:extLst>
                  </p14:cNvPr>
                  <p14:cNvContentPartPr/>
                  <p14:nvPr/>
                </p14:nvContentPartPr>
                <p14:xfrm>
                  <a:off x="6598500" y="2871300"/>
                  <a:ext cx="160560" cy="144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76BD13B-B430-4B5C-B6DD-97449EC4CE9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589860" y="2862300"/>
                    <a:ext cx="17820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9EB510A-E054-DCAD-3C9C-56FF6B1BDC13}"/>
                      </a:ext>
                    </a:extLst>
                  </p14:cNvPr>
                  <p14:cNvContentPartPr/>
                  <p14:nvPr/>
                </p14:nvContentPartPr>
                <p14:xfrm>
                  <a:off x="6789300" y="2757900"/>
                  <a:ext cx="46080" cy="258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9EB510A-E054-DCAD-3C9C-56FF6B1BDC1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780660" y="2749260"/>
                    <a:ext cx="6372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2853B44-249C-808E-CECE-D6932CEB72CE}"/>
                      </a:ext>
                    </a:extLst>
                  </p14:cNvPr>
                  <p14:cNvContentPartPr/>
                  <p14:nvPr/>
                </p14:nvContentPartPr>
                <p14:xfrm>
                  <a:off x="6766260" y="2872740"/>
                  <a:ext cx="122040" cy="306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2853B44-249C-808E-CECE-D6932CEB72C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757620" y="2863740"/>
                    <a:ext cx="1396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B76339C-BC1E-8B5E-3560-527CA0597619}"/>
                      </a:ext>
                    </a:extLst>
                  </p14:cNvPr>
                  <p14:cNvContentPartPr/>
                  <p14:nvPr/>
                </p14:nvContentPartPr>
                <p14:xfrm>
                  <a:off x="6880380" y="2796420"/>
                  <a:ext cx="214920" cy="1962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B76339C-BC1E-8B5E-3560-527CA059761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871380" y="2787420"/>
                    <a:ext cx="23256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D9A6483-3F99-B0CA-78C8-9B839274AB66}"/>
                      </a:ext>
                    </a:extLst>
                  </p14:cNvPr>
                  <p14:cNvContentPartPr/>
                  <p14:nvPr/>
                </p14:nvContentPartPr>
                <p14:xfrm>
                  <a:off x="7138140" y="2734500"/>
                  <a:ext cx="191160" cy="2678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D9A6483-3F99-B0CA-78C8-9B839274AB6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129500" y="2725860"/>
                    <a:ext cx="208800" cy="285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157395-64FE-70E6-A3B3-A175D94874A6}"/>
                </a:ext>
              </a:extLst>
            </p:cNvPr>
            <p:cNvGrpSpPr/>
            <p:nvPr/>
          </p:nvGrpSpPr>
          <p:grpSpPr>
            <a:xfrm>
              <a:off x="1143060" y="5041855"/>
              <a:ext cx="784080" cy="273960"/>
              <a:chOff x="1143060" y="4815300"/>
              <a:chExt cx="784080" cy="27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70C58F8-5509-31CF-01D1-FA5674B1CE4C}"/>
                      </a:ext>
                    </a:extLst>
                  </p14:cNvPr>
                  <p14:cNvContentPartPr/>
                  <p14:nvPr/>
                </p14:nvContentPartPr>
                <p14:xfrm>
                  <a:off x="1143060" y="4853460"/>
                  <a:ext cx="108360" cy="1695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70C58F8-5509-31CF-01D1-FA5674B1CE4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134060" y="4844820"/>
                    <a:ext cx="1260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0C99994-6F4A-546C-F64D-BA00C9536E24}"/>
                      </a:ext>
                    </a:extLst>
                  </p14:cNvPr>
                  <p14:cNvContentPartPr/>
                  <p14:nvPr/>
                </p14:nvContentPartPr>
                <p14:xfrm>
                  <a:off x="1271940" y="4922220"/>
                  <a:ext cx="90720" cy="1076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0C99994-6F4A-546C-F64D-BA00C9536E2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263300" y="4913580"/>
                    <a:ext cx="10836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37FEAA6D-5EAE-F970-38B0-7681DD63F926}"/>
                      </a:ext>
                    </a:extLst>
                  </p14:cNvPr>
                  <p14:cNvContentPartPr/>
                  <p14:nvPr/>
                </p14:nvContentPartPr>
                <p14:xfrm>
                  <a:off x="1417380" y="4884060"/>
                  <a:ext cx="23400" cy="1440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37FEAA6D-5EAE-F970-38B0-7681DD63F92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408380" y="4875060"/>
                    <a:ext cx="410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71672568-9B62-2CFF-422E-21189EF08C54}"/>
                      </a:ext>
                    </a:extLst>
                  </p14:cNvPr>
                  <p14:cNvContentPartPr/>
                  <p14:nvPr/>
                </p14:nvContentPartPr>
                <p14:xfrm>
                  <a:off x="1394340" y="4955700"/>
                  <a:ext cx="117000" cy="129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71672568-9B62-2CFF-422E-21189EF08C5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385340" y="4946700"/>
                    <a:ext cx="1346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FEB3BF34-8930-1191-9DC3-4CF7B336756C}"/>
                      </a:ext>
                    </a:extLst>
                  </p14:cNvPr>
                  <p14:cNvContentPartPr/>
                  <p14:nvPr/>
                </p14:nvContentPartPr>
                <p14:xfrm>
                  <a:off x="1523940" y="4891620"/>
                  <a:ext cx="36720" cy="1976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FEB3BF34-8930-1191-9DC3-4CF7B336756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14940" y="4882980"/>
                    <a:ext cx="5436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7E410273-2883-BDE7-4BF2-FDDDEB8D046B}"/>
                      </a:ext>
                    </a:extLst>
                  </p14:cNvPr>
                  <p14:cNvContentPartPr/>
                  <p14:nvPr/>
                </p14:nvContentPartPr>
                <p14:xfrm>
                  <a:off x="1529340" y="4914300"/>
                  <a:ext cx="109800" cy="1008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7E410273-2883-BDE7-4BF2-FDDDEB8D046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520700" y="4905660"/>
                    <a:ext cx="12744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71A6757A-9578-3E1F-F546-C6F6982F81F6}"/>
                      </a:ext>
                    </a:extLst>
                  </p14:cNvPr>
                  <p14:cNvContentPartPr/>
                  <p14:nvPr/>
                </p14:nvContentPartPr>
                <p14:xfrm>
                  <a:off x="1668660" y="4907820"/>
                  <a:ext cx="145440" cy="1069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71A6757A-9578-3E1F-F546-C6F6982F81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659660" y="4899180"/>
                    <a:ext cx="1630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44083A0-E525-A459-9D9A-B909979A24F4}"/>
                      </a:ext>
                    </a:extLst>
                  </p14:cNvPr>
                  <p14:cNvContentPartPr/>
                  <p14:nvPr/>
                </p14:nvContentPartPr>
                <p14:xfrm>
                  <a:off x="1882140" y="4815300"/>
                  <a:ext cx="22680" cy="1983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44083A0-E525-A459-9D9A-B909979A24F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873140" y="4806660"/>
                    <a:ext cx="403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C2DC75D-148D-BB03-B9E9-C954ABBE9A3C}"/>
                      </a:ext>
                    </a:extLst>
                  </p14:cNvPr>
                  <p14:cNvContentPartPr/>
                  <p14:nvPr/>
                </p14:nvContentPartPr>
                <p14:xfrm>
                  <a:off x="1843620" y="4884060"/>
                  <a:ext cx="83520" cy="3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C2DC75D-148D-BB03-B9E9-C954ABBE9A3C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834980" y="4875060"/>
                    <a:ext cx="10116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642B070-617A-03D7-2258-2CEA22576E65}"/>
                    </a:ext>
                  </a:extLst>
                </p14:cNvPr>
                <p14:cNvContentPartPr/>
                <p14:nvPr/>
              </p14:nvContentPartPr>
              <p14:xfrm>
                <a:off x="9303900" y="3537300"/>
                <a:ext cx="2059560" cy="111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642B070-617A-03D7-2258-2CEA22576E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94643" y="3527581"/>
                  <a:ext cx="2077704" cy="113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2E2676-C362-D204-BE40-8F5CB511124D}"/>
                    </a:ext>
                  </a:extLst>
                </p14:cNvPr>
                <p14:cNvContentPartPr/>
                <p14:nvPr/>
              </p14:nvContentPartPr>
              <p14:xfrm>
                <a:off x="9372300" y="4746900"/>
                <a:ext cx="864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2E2676-C362-D204-BE40-8F5CB51112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62909" y="4737148"/>
                  <a:ext cx="27047" cy="140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B25ACC-3368-5EE7-34B1-66A9307B235A}"/>
                    </a:ext>
                  </a:extLst>
                </p14:cNvPr>
                <p14:cNvContentPartPr/>
                <p14:nvPr/>
              </p14:nvContentPartPr>
              <p14:xfrm>
                <a:off x="9380220" y="4754820"/>
                <a:ext cx="116280" cy="9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B25ACC-3368-5EE7-34B1-66A9307B23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70991" y="4745134"/>
                  <a:ext cx="134368" cy="110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F1D823-8AEB-670B-45CC-E6C124529AE2}"/>
                    </a:ext>
                  </a:extLst>
                </p14:cNvPr>
                <p14:cNvContentPartPr/>
                <p14:nvPr/>
              </p14:nvContentPartPr>
              <p14:xfrm>
                <a:off x="9501900" y="4745100"/>
                <a:ext cx="183600" cy="13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F1D823-8AEB-670B-45CC-E6C124529A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92646" y="4735389"/>
                  <a:ext cx="201738" cy="151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F901A3-D1B8-6C5B-8E6A-624792ABB1E8}"/>
                    </a:ext>
                  </a:extLst>
                </p14:cNvPr>
                <p14:cNvContentPartPr/>
                <p14:nvPr/>
              </p14:nvContentPartPr>
              <p14:xfrm>
                <a:off x="9736260" y="4750860"/>
                <a:ext cx="333000" cy="14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F901A3-D1B8-6C5B-8E6A-624792ABB1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26989" y="4741153"/>
                  <a:ext cx="351170" cy="16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105B22-3CD9-6DF7-8F8A-25C016883A74}"/>
                    </a:ext>
                  </a:extLst>
                </p14:cNvPr>
                <p14:cNvContentPartPr/>
                <p14:nvPr/>
              </p14:nvContentPartPr>
              <p14:xfrm>
                <a:off x="10088700" y="4768860"/>
                <a:ext cx="136440" cy="9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105B22-3CD9-6DF7-8F8A-25C016883A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79431" y="4759137"/>
                  <a:ext cx="154607" cy="115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FF893C-6496-7F70-2807-FAE5F8F351B0}"/>
                    </a:ext>
                  </a:extLst>
                </p14:cNvPr>
                <p14:cNvContentPartPr/>
                <p14:nvPr/>
              </p14:nvContentPartPr>
              <p14:xfrm>
                <a:off x="10269420" y="4746900"/>
                <a:ext cx="126000" cy="152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FF893C-6496-7F70-2807-FAE5F8F351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60182" y="4737213"/>
                  <a:ext cx="144106" cy="17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E9AFD6-1111-C3AA-9DDA-387955FE6707}"/>
                    </a:ext>
                  </a:extLst>
                </p14:cNvPr>
                <p14:cNvContentPartPr/>
                <p14:nvPr/>
              </p14:nvContentPartPr>
              <p14:xfrm>
                <a:off x="10431780" y="4785060"/>
                <a:ext cx="33480" cy="9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E9AFD6-1111-C3AA-9DDA-387955FE67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22480" y="4775325"/>
                  <a:ext cx="51708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166AA3-84C9-1D80-2627-2F8FC275D3FF}"/>
                    </a:ext>
                  </a:extLst>
                </p14:cNvPr>
                <p14:cNvContentPartPr/>
                <p14:nvPr/>
              </p14:nvContentPartPr>
              <p14:xfrm>
                <a:off x="10507740" y="4750140"/>
                <a:ext cx="140400" cy="137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166AA3-84C9-1D80-2627-2F8FC275D3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98503" y="4740428"/>
                  <a:ext cx="158504" cy="156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3C38017-B467-D6F0-6A71-356A8A7423E9}"/>
                    </a:ext>
                  </a:extLst>
                </p14:cNvPr>
                <p14:cNvContentPartPr/>
                <p14:nvPr/>
              </p14:nvContentPartPr>
              <p14:xfrm>
                <a:off x="10698540" y="4752300"/>
                <a:ext cx="150480" cy="14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3C38017-B467-D6F0-6A71-356A8A7423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89274" y="4742573"/>
                  <a:ext cx="168641" cy="168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713587-9064-B49A-5F41-D17366BC8EA6}"/>
                    </a:ext>
                  </a:extLst>
                </p14:cNvPr>
                <p14:cNvContentPartPr/>
                <p14:nvPr/>
              </p14:nvContentPartPr>
              <p14:xfrm>
                <a:off x="9395340" y="5013660"/>
                <a:ext cx="21888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713587-9064-B49A-5F41-D17366BC8E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86081" y="5003955"/>
                  <a:ext cx="237027" cy="128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628BC6B-D85D-55BB-94F1-6EE97C25695B}"/>
                    </a:ext>
                  </a:extLst>
                </p14:cNvPr>
                <p14:cNvContentPartPr/>
                <p14:nvPr/>
              </p14:nvContentPartPr>
              <p14:xfrm>
                <a:off x="9646980" y="5014380"/>
                <a:ext cx="181800" cy="106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628BC6B-D85D-55BB-94F1-6EE97C2569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37723" y="5004695"/>
                  <a:ext cx="199943" cy="125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66080E-E2C6-C099-4C1F-1670D51AF34C}"/>
                    </a:ext>
                  </a:extLst>
                </p14:cNvPr>
                <p14:cNvContentPartPr/>
                <p14:nvPr/>
              </p14:nvContentPartPr>
              <p14:xfrm>
                <a:off x="9844620" y="4983060"/>
                <a:ext cx="14400" cy="14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66080E-E2C6-C099-4C1F-1670D51AF3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35389" y="4973347"/>
                  <a:ext cx="32492" cy="16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29BCD8-A958-AD91-3675-6BC35A629AFA}"/>
                    </a:ext>
                  </a:extLst>
                </p14:cNvPr>
                <p14:cNvContentPartPr/>
                <p14:nvPr/>
              </p14:nvContentPartPr>
              <p14:xfrm>
                <a:off x="9837420" y="4995660"/>
                <a:ext cx="287280" cy="141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29BCD8-A958-AD91-3675-6BC35A629A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28165" y="4985945"/>
                  <a:ext cx="305420" cy="160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4D7926C-2FB4-13A4-CDDF-35FCF0EC2FBC}"/>
                    </a:ext>
                  </a:extLst>
                </p14:cNvPr>
                <p14:cNvContentPartPr/>
                <p14:nvPr/>
              </p14:nvContentPartPr>
              <p14:xfrm>
                <a:off x="10208220" y="4974780"/>
                <a:ext cx="122760" cy="18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4D7926C-2FB4-13A4-CDDF-35FCF0EC2F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98976" y="4965062"/>
                  <a:ext cx="140878" cy="20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0C3184-C741-474F-96BA-FE09A48DF218}"/>
                    </a:ext>
                  </a:extLst>
                </p14:cNvPr>
                <p14:cNvContentPartPr/>
                <p14:nvPr/>
              </p14:nvContentPartPr>
              <p14:xfrm>
                <a:off x="10575780" y="5012940"/>
                <a:ext cx="115200" cy="13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0C3184-C741-474F-96BA-FE09A48DF2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66490" y="5003234"/>
                  <a:ext cx="133409" cy="15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EA3272-C0F6-E43F-1C04-B52987BFE346}"/>
                    </a:ext>
                  </a:extLst>
                </p14:cNvPr>
                <p14:cNvContentPartPr/>
                <p14:nvPr/>
              </p14:nvContentPartPr>
              <p14:xfrm>
                <a:off x="10720860" y="5020140"/>
                <a:ext cx="190080" cy="14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EA3272-C0F6-E43F-1C04-B52987BFE3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1597" y="5010422"/>
                  <a:ext cx="208236" cy="165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3FE49E-347E-C416-1015-076C8E10F2B6}"/>
                    </a:ext>
                  </a:extLst>
                </p14:cNvPr>
                <p14:cNvContentPartPr/>
                <p14:nvPr/>
              </p14:nvContentPartPr>
              <p14:xfrm>
                <a:off x="10972500" y="4944900"/>
                <a:ext cx="41400" cy="22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3FE49E-347E-C416-1015-076C8E10F2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63176" y="4935177"/>
                  <a:ext cx="59676" cy="246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1926B9-77D1-7D8A-D236-ABD6610DD881}"/>
                    </a:ext>
                  </a:extLst>
                </p14:cNvPr>
                <p14:cNvContentPartPr/>
                <p14:nvPr/>
              </p14:nvContentPartPr>
              <p14:xfrm>
                <a:off x="11070780" y="4967940"/>
                <a:ext cx="28440" cy="193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1926B9-77D1-7D8A-D236-ABD6610DD8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61546" y="4958216"/>
                  <a:ext cx="46538" cy="2123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015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653374" y="381000"/>
            <a:ext cx="4909226" cy="685800"/>
          </a:xfrm>
        </p:spPr>
        <p:txBody>
          <a:bodyPr/>
          <a:lstStyle/>
          <a:p>
            <a:r>
              <a:rPr lang="en-US" dirty="0"/>
              <a:t>Recursion: Call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F9616-2167-0D74-0306-7CC22AA6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7" y="1066800"/>
            <a:ext cx="8284627" cy="4114800"/>
          </a:xfrm>
        </p:spPr>
        <p:txBody>
          <a:bodyPr/>
          <a:lstStyle/>
          <a:p>
            <a:r>
              <a:rPr lang="en-US" sz="1800" dirty="0"/>
              <a:t>When program encounters a recursive call, it temporarily stops its computation, because it must know the result of the recursive call before it can proceed</a:t>
            </a:r>
          </a:p>
          <a:p>
            <a:r>
              <a:rPr lang="en-US" sz="1800" dirty="0"/>
              <a:t>Stack is data structure (LIFO), memory structure that keeps track of recursive methods calls, local variables etc.</a:t>
            </a:r>
          </a:p>
          <a:p>
            <a:r>
              <a:rPr lang="en-US" sz="1800" dirty="0"/>
              <a:t>Stack may grow and shrink</a:t>
            </a:r>
          </a:p>
          <a:p>
            <a:r>
              <a:rPr lang="en-US" sz="1800" dirty="0"/>
              <a:t>Stack has limit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3E695-8D59-D9C7-1CB2-161171C1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89" y="19050"/>
            <a:ext cx="3268611" cy="281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32390-B007-1E79-5FE6-BC434FB2B501}"/>
              </a:ext>
            </a:extLst>
          </p:cNvPr>
          <p:cNvSpPr txBox="1"/>
          <p:nvPr/>
        </p:nvSpPr>
        <p:spPr>
          <a:xfrm>
            <a:off x="8929534" y="2649022"/>
            <a:ext cx="312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https://media.istockphoto.com/id/897711146/photo/files-stacked.jpg?s=612x612&amp;w=0&amp;k=20&amp;c=lSCrKz68977MrhRUvN6vXm5LaBO0yu2aqyP9x4oc1pU=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4263EFF-D0A0-7FD8-14EA-0E81B1D6F3D8}"/>
                  </a:ext>
                </a:extLst>
              </p14:cNvPr>
              <p14:cNvContentPartPr/>
              <p14:nvPr/>
            </p14:nvContentPartPr>
            <p14:xfrm>
              <a:off x="7095320" y="4283198"/>
              <a:ext cx="383040" cy="799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4263EFF-D0A0-7FD8-14EA-0E81B1D6F3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320" y="4274198"/>
                <a:ext cx="40068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0DD12C0-F928-574D-AB0A-3126204BBC7E}"/>
                  </a:ext>
                </a:extLst>
              </p14:cNvPr>
              <p14:cNvContentPartPr/>
              <p14:nvPr/>
            </p14:nvContentPartPr>
            <p14:xfrm>
              <a:off x="3034160" y="3231278"/>
              <a:ext cx="1444320" cy="117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0DD12C0-F928-574D-AB0A-3126204BBC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5520" y="3222278"/>
                <a:ext cx="1461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7B7FEB3-8C10-9040-C446-1137331DE5C5}"/>
                  </a:ext>
                </a:extLst>
              </p14:cNvPr>
              <p14:cNvContentPartPr/>
              <p14:nvPr/>
            </p14:nvContentPartPr>
            <p14:xfrm>
              <a:off x="3038480" y="3257918"/>
              <a:ext cx="1148400" cy="129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7B7FEB3-8C10-9040-C446-1137331DE5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9480" y="3249278"/>
                <a:ext cx="1166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0ECF85E-DB34-B4A8-5E57-82DCBAFB7F53}"/>
                  </a:ext>
                </a:extLst>
              </p14:cNvPr>
              <p14:cNvContentPartPr/>
              <p14:nvPr/>
            </p14:nvContentPartPr>
            <p14:xfrm>
              <a:off x="6786080" y="4814198"/>
              <a:ext cx="360" cy="3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0ECF85E-DB34-B4A8-5E57-82DCBAFB7F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7440" y="4805198"/>
                <a:ext cx="180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54B7D8A2-9902-09D9-D9DC-B14E1A8617BE}"/>
              </a:ext>
            </a:extLst>
          </p:cNvPr>
          <p:cNvGrpSpPr/>
          <p:nvPr/>
        </p:nvGrpSpPr>
        <p:grpSpPr>
          <a:xfrm>
            <a:off x="6405920" y="2265038"/>
            <a:ext cx="2730960" cy="554760"/>
            <a:chOff x="6405920" y="2265038"/>
            <a:chExt cx="273096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2D5F15-D6F8-D4C3-B332-E9FE4E63CC94}"/>
                    </a:ext>
                  </a:extLst>
                </p14:cNvPr>
                <p14:cNvContentPartPr/>
                <p14:nvPr/>
              </p14:nvContentPartPr>
              <p14:xfrm>
                <a:off x="8255600" y="2265038"/>
                <a:ext cx="881280" cy="289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2D5F15-D6F8-D4C3-B332-E9FE4E63CC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6600" y="2256398"/>
                  <a:ext cx="898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6E26A7-ACA2-9EDD-8E68-CA6C8EA433CD}"/>
                    </a:ext>
                  </a:extLst>
                </p14:cNvPr>
                <p14:cNvContentPartPr/>
                <p14:nvPr/>
              </p14:nvContentPartPr>
              <p14:xfrm>
                <a:off x="6975440" y="2432438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6E26A7-ACA2-9EDD-8E68-CA6C8EA433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6440" y="2423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9C22B7-596C-D295-3CF6-6BCBC3C7BAE7}"/>
                    </a:ext>
                  </a:extLst>
                </p14:cNvPr>
                <p14:cNvContentPartPr/>
                <p14:nvPr/>
              </p14:nvContentPartPr>
              <p14:xfrm>
                <a:off x="6968960" y="2364038"/>
                <a:ext cx="635400" cy="32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9C22B7-596C-D295-3CF6-6BCBC3C7BA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0320" y="2355398"/>
                  <a:ext cx="653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80C0BC-F5AF-1560-64A3-6D1171315AAC}"/>
                    </a:ext>
                  </a:extLst>
                </p14:cNvPr>
                <p14:cNvContentPartPr/>
                <p14:nvPr/>
              </p14:nvContentPartPr>
              <p14:xfrm>
                <a:off x="7539200" y="2571398"/>
                <a:ext cx="147600" cy="18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80C0BC-F5AF-1560-64A3-6D1171315A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30200" y="2562758"/>
                  <a:ext cx="165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31930A-C1CB-069D-F14B-FB3F0B3B6044}"/>
                    </a:ext>
                  </a:extLst>
                </p14:cNvPr>
                <p14:cNvContentPartPr/>
                <p14:nvPr/>
              </p14:nvContentPartPr>
              <p14:xfrm>
                <a:off x="7652240" y="2420198"/>
                <a:ext cx="212760" cy="35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31930A-C1CB-069D-F14B-FB3F0B3B60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43240" y="2411198"/>
                  <a:ext cx="230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87856-E6FB-330D-5A9C-C78A317F44FC}"/>
                    </a:ext>
                  </a:extLst>
                </p14:cNvPr>
                <p14:cNvContentPartPr/>
                <p14:nvPr/>
              </p14:nvContentPartPr>
              <p14:xfrm>
                <a:off x="7898120" y="2499038"/>
                <a:ext cx="121680" cy="268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87856-E6FB-330D-5A9C-C78A317F44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89480" y="2490038"/>
                  <a:ext cx="139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8E4153-89B2-AE43-BE2B-35C1262F10FC}"/>
                    </a:ext>
                  </a:extLst>
                </p14:cNvPr>
                <p14:cNvContentPartPr/>
                <p14:nvPr/>
              </p14:nvContentPartPr>
              <p14:xfrm>
                <a:off x="7860320" y="2715398"/>
                <a:ext cx="160200" cy="20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8E4153-89B2-AE43-BE2B-35C1262F10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51680" y="2706398"/>
                  <a:ext cx="177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B92654-8A03-EA96-5780-0353E64DD7F7}"/>
                    </a:ext>
                  </a:extLst>
                </p14:cNvPr>
                <p14:cNvContentPartPr/>
                <p14:nvPr/>
              </p14:nvContentPartPr>
              <p14:xfrm>
                <a:off x="6414200" y="2416958"/>
                <a:ext cx="138960" cy="164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9B92654-8A03-EA96-5780-0353E64DD7F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05200" y="2407958"/>
                  <a:ext cx="156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D7DBA5-B9CC-7AF8-CC04-0E9C1C9CA8AA}"/>
                    </a:ext>
                  </a:extLst>
                </p14:cNvPr>
                <p14:cNvContentPartPr/>
                <p14:nvPr/>
              </p14:nvContentPartPr>
              <p14:xfrm>
                <a:off x="6405920" y="2325158"/>
                <a:ext cx="326160" cy="494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D7DBA5-B9CC-7AF8-CC04-0E9C1C9CA8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6920" y="2316158"/>
                  <a:ext cx="34380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C01B6E-EB6F-335A-59DF-5EFFA679353E}"/>
              </a:ext>
            </a:extLst>
          </p:cNvPr>
          <p:cNvGrpSpPr/>
          <p:nvPr/>
        </p:nvGrpSpPr>
        <p:grpSpPr>
          <a:xfrm>
            <a:off x="7339760" y="1740518"/>
            <a:ext cx="247680" cy="343800"/>
            <a:chOff x="7339760" y="1740518"/>
            <a:chExt cx="2476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821D2B-3024-4E20-D8CC-80FA34AFE165}"/>
                    </a:ext>
                  </a:extLst>
                </p14:cNvPr>
                <p14:cNvContentPartPr/>
                <p14:nvPr/>
              </p14:nvContentPartPr>
              <p14:xfrm>
                <a:off x="7339760" y="1790558"/>
                <a:ext cx="195120" cy="20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821D2B-3024-4E20-D8CC-80FA34AFE1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1120" y="1781918"/>
                  <a:ext cx="212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451FA86-6DEF-3A0A-1693-604C9EE7EDB1}"/>
                    </a:ext>
                  </a:extLst>
                </p14:cNvPr>
                <p14:cNvContentPartPr/>
                <p14:nvPr/>
              </p14:nvContentPartPr>
              <p14:xfrm>
                <a:off x="7414640" y="1740518"/>
                <a:ext cx="172800" cy="34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451FA86-6DEF-3A0A-1693-604C9EE7ED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6000" y="1731878"/>
                  <a:ext cx="190440" cy="36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FA807D-DEDB-B37A-296A-EB1E9F74BD48}"/>
                  </a:ext>
                </a:extLst>
              </p14:cNvPr>
              <p14:cNvContentPartPr/>
              <p14:nvPr/>
            </p14:nvContentPartPr>
            <p14:xfrm>
              <a:off x="7919360" y="1777238"/>
              <a:ext cx="1177560" cy="156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FA807D-DEDB-B37A-296A-EB1E9F74BD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10360" y="1768598"/>
                <a:ext cx="119520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BAB1F04-274D-C155-5A67-310EBAAFB06C}"/>
              </a:ext>
            </a:extLst>
          </p:cNvPr>
          <p:cNvGrpSpPr/>
          <p:nvPr/>
        </p:nvGrpSpPr>
        <p:grpSpPr>
          <a:xfrm>
            <a:off x="7675280" y="970118"/>
            <a:ext cx="1304640" cy="454320"/>
            <a:chOff x="7675280" y="970118"/>
            <a:chExt cx="13046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A05012-B8F7-F55F-F633-D99B2B0A0DD1}"/>
                    </a:ext>
                  </a:extLst>
                </p14:cNvPr>
                <p14:cNvContentPartPr/>
                <p14:nvPr/>
              </p14:nvContentPartPr>
              <p14:xfrm>
                <a:off x="7675280" y="1002878"/>
                <a:ext cx="198360" cy="234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A05012-B8F7-F55F-F633-D99B2B0A0D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6640" y="993878"/>
                  <a:ext cx="216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DFBC34-C0AA-08B6-BC6F-50F4A7C0D335}"/>
                    </a:ext>
                  </a:extLst>
                </p14:cNvPr>
                <p14:cNvContentPartPr/>
                <p14:nvPr/>
              </p14:nvContentPartPr>
              <p14:xfrm>
                <a:off x="7784720" y="970118"/>
                <a:ext cx="218880" cy="45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DFBC34-C0AA-08B6-BC6F-50F4A7C0D3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75720" y="961118"/>
                  <a:ext cx="2365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875A43-E521-AFAA-2040-633E8D2D0A88}"/>
                    </a:ext>
                  </a:extLst>
                </p14:cNvPr>
                <p14:cNvContentPartPr/>
                <p14:nvPr/>
              </p14:nvContentPartPr>
              <p14:xfrm>
                <a:off x="8205200" y="1181438"/>
                <a:ext cx="683280" cy="46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875A43-E521-AFAA-2040-633E8D2D0A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96200" y="1172438"/>
                  <a:ext cx="700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34AEE5-635E-1387-06AC-3DCE1A285577}"/>
                    </a:ext>
                  </a:extLst>
                </p14:cNvPr>
                <p14:cNvContentPartPr/>
                <p14:nvPr/>
              </p14:nvContentPartPr>
              <p14:xfrm>
                <a:off x="8799920" y="1098998"/>
                <a:ext cx="180000" cy="198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34AEE5-635E-1387-06AC-3DCE1A2855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91280" y="1090358"/>
                  <a:ext cx="1976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BF6B3A-BCFD-7E4F-2A31-FEEF3F3655EB}"/>
              </a:ext>
            </a:extLst>
          </p:cNvPr>
          <p:cNvGrpSpPr/>
          <p:nvPr/>
        </p:nvGrpSpPr>
        <p:grpSpPr>
          <a:xfrm>
            <a:off x="8087480" y="638558"/>
            <a:ext cx="752760" cy="197640"/>
            <a:chOff x="8087480" y="638558"/>
            <a:chExt cx="7527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CB5D09-903B-E440-721D-76B5033ACCB4}"/>
                    </a:ext>
                  </a:extLst>
                </p14:cNvPr>
                <p14:cNvContentPartPr/>
                <p14:nvPr/>
              </p14:nvContentPartPr>
              <p14:xfrm>
                <a:off x="8087480" y="814238"/>
                <a:ext cx="591120" cy="2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CB5D09-903B-E440-721D-76B5033ACCB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78480" y="805598"/>
                  <a:ext cx="608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669F5F-5C57-D68A-34D2-B7B2E724942B}"/>
                    </a:ext>
                  </a:extLst>
                </p14:cNvPr>
                <p14:cNvContentPartPr/>
                <p14:nvPr/>
              </p14:nvContentPartPr>
              <p14:xfrm>
                <a:off x="8322920" y="638558"/>
                <a:ext cx="517320" cy="10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669F5F-5C57-D68A-34D2-B7B2E72494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13920" y="629558"/>
                  <a:ext cx="53496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2C6AFA-24B7-3649-2354-D1AEA77066B5}"/>
              </a:ext>
            </a:extLst>
          </p:cNvPr>
          <p:cNvGrpSpPr/>
          <p:nvPr/>
        </p:nvGrpSpPr>
        <p:grpSpPr>
          <a:xfrm>
            <a:off x="8055800" y="180998"/>
            <a:ext cx="744480" cy="223200"/>
            <a:chOff x="8055800" y="180998"/>
            <a:chExt cx="7444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446ADEF-1939-0FBD-10C6-4E2F98CE487C}"/>
                    </a:ext>
                  </a:extLst>
                </p14:cNvPr>
                <p14:cNvContentPartPr/>
                <p14:nvPr/>
              </p14:nvContentPartPr>
              <p14:xfrm>
                <a:off x="8055800" y="331838"/>
                <a:ext cx="603720" cy="72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446ADEF-1939-0FBD-10C6-4E2F98CE48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7160" y="323198"/>
                  <a:ext cx="621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B6395A-C5BC-AA0F-8099-FF97999C7C11}"/>
                    </a:ext>
                  </a:extLst>
                </p14:cNvPr>
                <p14:cNvContentPartPr/>
                <p14:nvPr/>
              </p14:nvContentPartPr>
              <p14:xfrm>
                <a:off x="8247320" y="290078"/>
                <a:ext cx="4899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B6395A-C5BC-AA0F-8099-FF97999C7C1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38320" y="281078"/>
                  <a:ext cx="507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F7EA77-CEAA-256C-7841-E175FA9E2C17}"/>
                    </a:ext>
                  </a:extLst>
                </p14:cNvPr>
                <p14:cNvContentPartPr/>
                <p14:nvPr/>
              </p14:nvContentPartPr>
              <p14:xfrm>
                <a:off x="8352080" y="180998"/>
                <a:ext cx="448200" cy="99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F7EA77-CEAA-256C-7841-E175FA9E2C1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3440" y="172358"/>
                  <a:ext cx="46584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5EF3979-143D-66CD-E28F-FAA551C5791D}"/>
                  </a:ext>
                </a:extLst>
              </p14:cNvPr>
              <p14:cNvContentPartPr/>
              <p14:nvPr/>
            </p14:nvContentPartPr>
            <p14:xfrm>
              <a:off x="5375960" y="3500918"/>
              <a:ext cx="25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5EF3979-143D-66CD-E28F-FAA551C579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66960" y="3492278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F40ECC-3CCE-58EB-2321-58286A424AF3}"/>
                  </a:ext>
                </a:extLst>
              </p14:cNvPr>
              <p14:cNvContentPartPr/>
              <p14:nvPr/>
            </p14:nvContentPartPr>
            <p14:xfrm>
              <a:off x="5344280" y="3872798"/>
              <a:ext cx="129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F40ECC-3CCE-58EB-2321-58286A424A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35280" y="3863798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464D97-94B4-027B-A102-0DEDD6ADCD03}"/>
                  </a:ext>
                </a:extLst>
              </p14:cNvPr>
              <p14:cNvContentPartPr/>
              <p14:nvPr/>
            </p14:nvContentPartPr>
            <p14:xfrm>
              <a:off x="5344280" y="3477518"/>
              <a:ext cx="132840" cy="395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464D97-94B4-027B-A102-0DEDD6ADCD0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335280" y="3468878"/>
                <a:ext cx="150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60F76F-C567-F6AA-0CD4-4B7BD29E1953}"/>
                  </a:ext>
                </a:extLst>
              </p14:cNvPr>
              <p14:cNvContentPartPr/>
              <p14:nvPr/>
            </p14:nvContentPartPr>
            <p14:xfrm>
              <a:off x="5270840" y="3681998"/>
              <a:ext cx="143280" cy="1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60F76F-C567-F6AA-0CD4-4B7BD29E195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61840" y="3672998"/>
                <a:ext cx="1609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71A107-DECA-51E4-B88E-86BC6303F7C0}"/>
                  </a:ext>
                </a:extLst>
              </p14:cNvPr>
              <p14:cNvContentPartPr/>
              <p14:nvPr/>
            </p14:nvContentPartPr>
            <p14:xfrm>
              <a:off x="5400440" y="3723758"/>
              <a:ext cx="498960" cy="27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71A107-DECA-51E4-B88E-86BC6303F7C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91800" y="3714758"/>
                <a:ext cx="5166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12F635B-78AE-79C3-4712-310CA0A834EF}"/>
                  </a:ext>
                </a:extLst>
              </p14:cNvPr>
              <p14:cNvContentPartPr/>
              <p14:nvPr/>
            </p14:nvContentPartPr>
            <p14:xfrm>
              <a:off x="5966360" y="3579038"/>
              <a:ext cx="244080" cy="402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12F635B-78AE-79C3-4712-310CA0A834E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57360" y="3570398"/>
                <a:ext cx="2617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883A00A-A913-6EBF-815D-9C0D0498712F}"/>
                  </a:ext>
                </a:extLst>
              </p14:cNvPr>
              <p14:cNvContentPartPr/>
              <p14:nvPr/>
            </p14:nvContentPartPr>
            <p14:xfrm>
              <a:off x="6080120" y="3623318"/>
              <a:ext cx="235800" cy="33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883A00A-A913-6EBF-815D-9C0D0498712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071120" y="3614318"/>
                <a:ext cx="2534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963629F-84EC-F203-6B4E-523C93EA90AC}"/>
                  </a:ext>
                </a:extLst>
              </p14:cNvPr>
              <p14:cNvContentPartPr/>
              <p14:nvPr/>
            </p14:nvContentPartPr>
            <p14:xfrm>
              <a:off x="6413840" y="3721238"/>
              <a:ext cx="412560" cy="18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963629F-84EC-F203-6B4E-523C93EA90A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05200" y="3712598"/>
                <a:ext cx="430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79634BD-F614-F386-F10A-DE152DE4652C}"/>
                  </a:ext>
                </a:extLst>
              </p14:cNvPr>
              <p14:cNvContentPartPr/>
              <p14:nvPr/>
            </p14:nvContentPartPr>
            <p14:xfrm>
              <a:off x="7048880" y="3559598"/>
              <a:ext cx="168480" cy="482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79634BD-F614-F386-F10A-DE152DE4652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40240" y="3550598"/>
                <a:ext cx="1861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703D44-0F8C-A1D2-0FDB-560E4045887D}"/>
                  </a:ext>
                </a:extLst>
              </p14:cNvPr>
              <p14:cNvContentPartPr/>
              <p14:nvPr/>
            </p14:nvContentPartPr>
            <p14:xfrm>
              <a:off x="7190000" y="3624758"/>
              <a:ext cx="181080" cy="43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703D44-0F8C-A1D2-0FDB-560E4045887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81000" y="3616118"/>
                <a:ext cx="1987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DBACCE-6557-9214-C660-1F398BE161A2}"/>
                  </a:ext>
                </a:extLst>
              </p14:cNvPr>
              <p14:cNvContentPartPr/>
              <p14:nvPr/>
            </p14:nvContentPartPr>
            <p14:xfrm>
              <a:off x="7368560" y="3608558"/>
              <a:ext cx="217800" cy="499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DBACCE-6557-9214-C660-1F398BE161A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59560" y="3599558"/>
                <a:ext cx="2354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79C186-048B-CA75-F4D7-934D34B436AA}"/>
                  </a:ext>
                </a:extLst>
              </p14:cNvPr>
              <p14:cNvContentPartPr/>
              <p14:nvPr/>
            </p14:nvContentPartPr>
            <p14:xfrm>
              <a:off x="6027920" y="4340078"/>
              <a:ext cx="94680" cy="36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79C186-048B-CA75-F4D7-934D34B436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18920" y="4331078"/>
                <a:ext cx="1123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146FA9B-71B7-0E25-FDAA-4E31DDFC6FCC}"/>
                  </a:ext>
                </a:extLst>
              </p14:cNvPr>
              <p14:cNvContentPartPr/>
              <p14:nvPr/>
            </p14:nvContentPartPr>
            <p14:xfrm>
              <a:off x="6016760" y="4490558"/>
              <a:ext cx="593280" cy="232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146FA9B-71B7-0E25-FDAA-4E31DDFC6FC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008120" y="4481918"/>
                <a:ext cx="610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6A86994-2370-92F7-C4DD-04EDCE7E6E9E}"/>
                  </a:ext>
                </a:extLst>
              </p14:cNvPr>
              <p14:cNvContentPartPr/>
              <p14:nvPr/>
            </p14:nvContentPartPr>
            <p14:xfrm>
              <a:off x="6653960" y="4383998"/>
              <a:ext cx="235800" cy="356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6A86994-2370-92F7-C4DD-04EDCE7E6E9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44960" y="4374998"/>
                <a:ext cx="2534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527AE6F-AC29-AD12-CFCD-C91F190225A6}"/>
                  </a:ext>
                </a:extLst>
              </p14:cNvPr>
              <p14:cNvContentPartPr/>
              <p14:nvPr/>
            </p14:nvContentPartPr>
            <p14:xfrm>
              <a:off x="6720920" y="4480838"/>
              <a:ext cx="229320" cy="199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527AE6F-AC29-AD12-CFCD-C91F190225A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12280" y="4471838"/>
                <a:ext cx="2469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71E138-2FEC-C4AA-8A71-759D63F47A22}"/>
                  </a:ext>
                </a:extLst>
              </p14:cNvPr>
              <p14:cNvContentPartPr/>
              <p14:nvPr/>
            </p14:nvContentPartPr>
            <p14:xfrm>
              <a:off x="6931160" y="444555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71E138-2FEC-C4AA-8A71-759D63F47A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2520" y="44369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E13AC38-069F-72C5-05FE-0FEE207AAE65}"/>
                  </a:ext>
                </a:extLst>
              </p14:cNvPr>
              <p14:cNvContentPartPr/>
              <p14:nvPr/>
            </p14:nvContentPartPr>
            <p14:xfrm>
              <a:off x="7015400" y="4506758"/>
              <a:ext cx="403920" cy="194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E13AC38-069F-72C5-05FE-0FEE207AAE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06760" y="4497758"/>
                <a:ext cx="421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054DFAA-F29A-407C-CA25-F245F123F4C4}"/>
                  </a:ext>
                </a:extLst>
              </p14:cNvPr>
              <p14:cNvContentPartPr/>
              <p14:nvPr/>
            </p14:nvContentPartPr>
            <p14:xfrm>
              <a:off x="7509320" y="4363478"/>
              <a:ext cx="124200" cy="355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054DFAA-F29A-407C-CA25-F245F123F4C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00680" y="4354838"/>
                <a:ext cx="141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F01ECDB-4B84-9DF3-9A51-42E1AD687D03}"/>
                  </a:ext>
                </a:extLst>
              </p14:cNvPr>
              <p14:cNvContentPartPr/>
              <p14:nvPr/>
            </p14:nvContentPartPr>
            <p14:xfrm>
              <a:off x="7599680" y="4375358"/>
              <a:ext cx="252720" cy="425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F01ECDB-4B84-9DF3-9A51-42E1AD687D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91040" y="4366358"/>
                <a:ext cx="2703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9373A97-915B-5622-6B97-7B89BE573C69}"/>
                  </a:ext>
                </a:extLst>
              </p14:cNvPr>
              <p14:cNvContentPartPr/>
              <p14:nvPr/>
            </p14:nvContentPartPr>
            <p14:xfrm>
              <a:off x="5793920" y="4747238"/>
              <a:ext cx="141120" cy="73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9373A97-915B-5622-6B97-7B89BE573C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85280" y="4738598"/>
                <a:ext cx="15876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58E279D-81E2-3794-B3A6-49A43C41DFD2}"/>
                  </a:ext>
                </a:extLst>
              </p14:cNvPr>
              <p14:cNvContentPartPr/>
              <p14:nvPr/>
            </p14:nvContentPartPr>
            <p14:xfrm>
              <a:off x="7635320" y="3815918"/>
              <a:ext cx="15120" cy="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58E279D-81E2-3794-B3A6-49A43C41DFD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26680" y="3806918"/>
                <a:ext cx="3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CCDAE0-FFE7-56A0-32BE-C2DE4A7FBA90}"/>
                  </a:ext>
                </a:extLst>
              </p14:cNvPr>
              <p14:cNvContentPartPr/>
              <p14:nvPr/>
            </p14:nvContentPartPr>
            <p14:xfrm>
              <a:off x="7961120" y="4638158"/>
              <a:ext cx="12960" cy="7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CCDAE0-FFE7-56A0-32BE-C2DE4A7FBA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52480" y="4629518"/>
                <a:ext cx="30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9322E25-2BF2-56AC-56F5-822C5FB83AAB}"/>
                  </a:ext>
                </a:extLst>
              </p14:cNvPr>
              <p14:cNvContentPartPr/>
              <p14:nvPr/>
            </p14:nvContentPartPr>
            <p14:xfrm>
              <a:off x="7955000" y="4638158"/>
              <a:ext cx="6840" cy="8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9322E25-2BF2-56AC-56F5-822C5FB83A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46000" y="4629518"/>
                <a:ext cx="24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8D71187-A1BE-919E-425D-6726DDAFCA7B}"/>
                  </a:ext>
                </a:extLst>
              </p14:cNvPr>
              <p14:cNvContentPartPr/>
              <p14:nvPr/>
            </p14:nvContentPartPr>
            <p14:xfrm>
              <a:off x="7851320" y="3640958"/>
              <a:ext cx="601920" cy="101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8D71187-A1BE-919E-425D-6726DDAFCA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42320" y="3631958"/>
                <a:ext cx="61956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AF771F3-E44B-C417-88B1-205F910B0BC0}"/>
                  </a:ext>
                </a:extLst>
              </p14:cNvPr>
              <p14:cNvContentPartPr/>
              <p14:nvPr/>
            </p14:nvContentPartPr>
            <p14:xfrm>
              <a:off x="6363440" y="5035238"/>
              <a:ext cx="377280" cy="253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AF771F3-E44B-C417-88B1-205F910B0BC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54440" y="5026238"/>
                <a:ext cx="3949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C41965A-D02F-E002-DC34-486F659BDA1D}"/>
                  </a:ext>
                </a:extLst>
              </p14:cNvPr>
              <p14:cNvContentPartPr/>
              <p14:nvPr/>
            </p14:nvContentPartPr>
            <p14:xfrm>
              <a:off x="6817400" y="5120558"/>
              <a:ext cx="278280" cy="175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C41965A-D02F-E002-DC34-486F659BDA1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08760" y="5111558"/>
                <a:ext cx="2959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1D7FB78-B261-A03E-D6D0-CA0C84978060}"/>
                  </a:ext>
                </a:extLst>
              </p14:cNvPr>
              <p14:cNvContentPartPr/>
              <p14:nvPr/>
            </p14:nvContentPartPr>
            <p14:xfrm>
              <a:off x="7160480" y="4981598"/>
              <a:ext cx="21240" cy="338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1D7FB78-B261-A03E-D6D0-CA0C849780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151480" y="4972958"/>
                <a:ext cx="388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D725727-EE44-ED2F-9777-C84A86831EA7}"/>
                  </a:ext>
                </a:extLst>
              </p14:cNvPr>
              <p14:cNvContentPartPr/>
              <p14:nvPr/>
            </p14:nvContentPartPr>
            <p14:xfrm>
              <a:off x="6977600" y="5046758"/>
              <a:ext cx="351360" cy="5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D725727-EE44-ED2F-9777-C84A86831EA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68600" y="5038118"/>
                <a:ext cx="369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734658-78B1-6DF3-8127-FD624B7C95A0}"/>
                  </a:ext>
                </a:extLst>
              </p14:cNvPr>
              <p14:cNvContentPartPr/>
              <p14:nvPr/>
            </p14:nvContentPartPr>
            <p14:xfrm>
              <a:off x="2700080" y="3236318"/>
              <a:ext cx="1733040" cy="242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734658-78B1-6DF3-8127-FD624B7C95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91080" y="3227318"/>
                <a:ext cx="1750680" cy="24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4CD28B-B525-9A60-C3D3-DB84C10DAA36}"/>
                  </a:ext>
                </a:extLst>
              </p14:cNvPr>
              <p14:cNvContentPartPr/>
              <p14:nvPr/>
            </p14:nvContentPartPr>
            <p14:xfrm>
              <a:off x="3252680" y="3006638"/>
              <a:ext cx="140040" cy="14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4CD28B-B525-9A60-C3D3-DB84C10DAA3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44040" y="2997998"/>
                <a:ext cx="157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1213FC-2F54-B3AC-555E-DEE38A72AB74}"/>
                  </a:ext>
                </a:extLst>
              </p14:cNvPr>
              <p14:cNvContentPartPr/>
              <p14:nvPr/>
            </p14:nvContentPartPr>
            <p14:xfrm>
              <a:off x="3368240" y="2963438"/>
              <a:ext cx="151560" cy="21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1213FC-2F54-B3AC-555E-DEE38A72AB7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59600" y="2954438"/>
                <a:ext cx="169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E015A8-7FF3-8273-B9EE-4F4D406B8111}"/>
                  </a:ext>
                </a:extLst>
              </p14:cNvPr>
              <p14:cNvContentPartPr/>
              <p14:nvPr/>
            </p14:nvContentPartPr>
            <p14:xfrm>
              <a:off x="3485960" y="2961998"/>
              <a:ext cx="519480" cy="269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E015A8-7FF3-8273-B9EE-4F4D406B811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77320" y="2953358"/>
                <a:ext cx="537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2B1FCB-AB7C-986C-2BB8-D7961E7160B3}"/>
                  </a:ext>
                </a:extLst>
              </p14:cNvPr>
              <p14:cNvContentPartPr/>
              <p14:nvPr/>
            </p14:nvContentPartPr>
            <p14:xfrm>
              <a:off x="778760" y="5110118"/>
              <a:ext cx="769680" cy="506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2B1FCB-AB7C-986C-2BB8-D7961E7160B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9760" y="5101118"/>
                <a:ext cx="7873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637884-A0DC-B1BC-85C8-E7DDA8009A14}"/>
                  </a:ext>
                </a:extLst>
              </p14:cNvPr>
              <p14:cNvContentPartPr/>
              <p14:nvPr/>
            </p14:nvContentPartPr>
            <p14:xfrm>
              <a:off x="2779640" y="4717358"/>
              <a:ext cx="1518120" cy="18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637884-A0DC-B1BC-85C8-E7DDA8009A1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71000" y="4708718"/>
                <a:ext cx="15357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68BBC8-DD95-8224-3B77-6E5E31BF1C4B}"/>
                  </a:ext>
                </a:extLst>
              </p14:cNvPr>
              <p14:cNvContentPartPr/>
              <p14:nvPr/>
            </p14:nvContentPartPr>
            <p14:xfrm>
              <a:off x="2798720" y="4303358"/>
              <a:ext cx="1526400" cy="172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68BBC8-DD95-8224-3B77-6E5E31BF1C4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90080" y="4294718"/>
                <a:ext cx="1544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6C16872-B0A8-9733-837B-C7FCD4CB339D}"/>
                  </a:ext>
                </a:extLst>
              </p14:cNvPr>
              <p14:cNvContentPartPr/>
              <p14:nvPr/>
            </p14:nvContentPartPr>
            <p14:xfrm>
              <a:off x="2084120" y="4467518"/>
              <a:ext cx="731160" cy="102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6C16872-B0A8-9733-837B-C7FCD4CB33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75120" y="4458518"/>
                <a:ext cx="7488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B9724C2-0895-C4B4-C399-B76DED61D457}"/>
                  </a:ext>
                </a:extLst>
              </p14:cNvPr>
              <p14:cNvContentPartPr/>
              <p14:nvPr/>
            </p14:nvContentPartPr>
            <p14:xfrm>
              <a:off x="2590640" y="4278158"/>
              <a:ext cx="222840" cy="204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B9724C2-0895-C4B4-C399-B76DED61D45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81640" y="4269158"/>
                <a:ext cx="2404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ECD090-4FAB-9355-C832-DFFAD2E46B9D}"/>
                  </a:ext>
                </a:extLst>
              </p14:cNvPr>
              <p14:cNvContentPartPr/>
              <p14:nvPr/>
            </p14:nvContentPartPr>
            <p14:xfrm>
              <a:off x="2681360" y="3914558"/>
              <a:ext cx="237600" cy="4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ECD090-4FAB-9355-C832-DFFAD2E46B9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72720" y="3905918"/>
                <a:ext cx="255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9647DA6-D182-C4FB-1C66-58B0912B9550}"/>
                  </a:ext>
                </a:extLst>
              </p14:cNvPr>
              <p14:cNvContentPartPr/>
              <p14:nvPr/>
            </p14:nvContentPartPr>
            <p14:xfrm>
              <a:off x="2761640" y="3814118"/>
              <a:ext cx="168480" cy="176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9647DA6-D182-C4FB-1C66-58B0912B95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53000" y="3805118"/>
                <a:ext cx="186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A72EFA7-42AC-14B4-EC73-6C7861E80A27}"/>
                  </a:ext>
                </a:extLst>
              </p14:cNvPr>
              <p14:cNvContentPartPr/>
              <p14:nvPr/>
            </p14:nvContentPartPr>
            <p14:xfrm>
              <a:off x="2533760" y="3470678"/>
              <a:ext cx="325080" cy="66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A72EFA7-42AC-14B4-EC73-6C7861E80A2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25120" y="3462038"/>
                <a:ext cx="342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91120E-1EF3-B1F9-9F07-A956943AC7BA}"/>
                  </a:ext>
                </a:extLst>
              </p14:cNvPr>
              <p14:cNvContentPartPr/>
              <p14:nvPr/>
            </p14:nvContentPartPr>
            <p14:xfrm>
              <a:off x="2733560" y="3366998"/>
              <a:ext cx="190440" cy="217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91120E-1EF3-B1F9-9F07-A956943AC7B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24920" y="3358358"/>
                <a:ext cx="208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089676-935D-73D1-A884-692B17C0BBAD}"/>
                  </a:ext>
                </a:extLst>
              </p14:cNvPr>
              <p14:cNvContentPartPr/>
              <p14:nvPr/>
            </p14:nvContentPartPr>
            <p14:xfrm>
              <a:off x="2935520" y="3728798"/>
              <a:ext cx="1421280" cy="313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089676-935D-73D1-A884-692B17C0BBA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6880" y="3719798"/>
                <a:ext cx="14389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EDA850E-A0A9-2D31-F39D-C63805BFA0B9}"/>
                  </a:ext>
                </a:extLst>
              </p14:cNvPr>
              <p14:cNvContentPartPr/>
              <p14:nvPr/>
            </p14:nvContentPartPr>
            <p14:xfrm>
              <a:off x="3106880" y="3418838"/>
              <a:ext cx="1225440" cy="216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EDA850E-A0A9-2D31-F39D-C63805BFA0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98240" y="3409838"/>
                <a:ext cx="1243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02D7147-4278-CEA0-824D-29E323F695CB}"/>
                  </a:ext>
                </a:extLst>
              </p14:cNvPr>
              <p14:cNvContentPartPr/>
              <p14:nvPr/>
            </p14:nvContentPartPr>
            <p14:xfrm>
              <a:off x="1188440" y="4393718"/>
              <a:ext cx="231480" cy="246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02D7147-4278-CEA0-824D-29E323F695C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79800" y="4384718"/>
                <a:ext cx="249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D2A5D8A-65EF-5CEB-0EC5-418FC61E4612}"/>
                  </a:ext>
                </a:extLst>
              </p14:cNvPr>
              <p14:cNvContentPartPr/>
              <p14:nvPr/>
            </p14:nvContentPartPr>
            <p14:xfrm>
              <a:off x="1297880" y="4251158"/>
              <a:ext cx="168480" cy="486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D2A5D8A-65EF-5CEB-0EC5-418FC61E461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89240" y="4242518"/>
                <a:ext cx="1861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0C04AA0-130B-F2D5-66E6-3313F2704AAD}"/>
                  </a:ext>
                </a:extLst>
              </p14:cNvPr>
              <p14:cNvContentPartPr/>
              <p14:nvPr/>
            </p14:nvContentPartPr>
            <p14:xfrm>
              <a:off x="1749680" y="3706838"/>
              <a:ext cx="149400" cy="328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0C04AA0-130B-F2D5-66E6-3313F2704AA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40680" y="3698198"/>
                <a:ext cx="1670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8F4717-5C92-B240-45BC-73618BF5D8B4}"/>
                  </a:ext>
                </a:extLst>
              </p14:cNvPr>
              <p14:cNvContentPartPr/>
              <p14:nvPr/>
            </p14:nvContentPartPr>
            <p14:xfrm>
              <a:off x="1880000" y="3648158"/>
              <a:ext cx="147600" cy="549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8F4717-5C92-B240-45BC-73618BF5D8B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871360" y="3639518"/>
                <a:ext cx="16524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D4BCB3B-9B35-8844-038F-6CB792F08C45}"/>
                  </a:ext>
                </a:extLst>
              </p14:cNvPr>
              <p14:cNvContentPartPr/>
              <p14:nvPr/>
            </p14:nvContentPartPr>
            <p14:xfrm>
              <a:off x="2138120" y="3355118"/>
              <a:ext cx="145800" cy="365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D4BCB3B-9B35-8844-038F-6CB792F08C4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29120" y="3346478"/>
                <a:ext cx="163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4268231-18D0-5E37-33EA-427187233FFC}"/>
                  </a:ext>
                </a:extLst>
              </p14:cNvPr>
              <p14:cNvContentPartPr/>
              <p14:nvPr/>
            </p14:nvContentPartPr>
            <p14:xfrm>
              <a:off x="2195360" y="3310118"/>
              <a:ext cx="195840" cy="484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4268231-18D0-5E37-33EA-427187233FF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86720" y="3301118"/>
                <a:ext cx="2134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EE97617-BF95-C8A4-0908-9366EA1B1F22}"/>
                  </a:ext>
                </a:extLst>
              </p14:cNvPr>
              <p14:cNvContentPartPr/>
              <p14:nvPr/>
            </p14:nvContentPartPr>
            <p14:xfrm>
              <a:off x="2916440" y="3437198"/>
              <a:ext cx="1311840" cy="549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EE97617-BF95-C8A4-0908-9366EA1B1F2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07800" y="3428558"/>
                <a:ext cx="13294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9E81699-6095-B6D7-879A-8DA0E03BCDAA}"/>
                  </a:ext>
                </a:extLst>
              </p14:cNvPr>
              <p14:cNvContentPartPr/>
              <p14:nvPr/>
            </p14:nvContentPartPr>
            <p14:xfrm>
              <a:off x="4253480" y="3775598"/>
              <a:ext cx="614160" cy="50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9E81699-6095-B6D7-879A-8DA0E03BCDA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44480" y="3766958"/>
                <a:ext cx="631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3E5064-DA06-E62F-AFC8-104C51B9206C}"/>
                  </a:ext>
                </a:extLst>
              </p14:cNvPr>
              <p14:cNvContentPartPr/>
              <p14:nvPr/>
            </p14:nvContentPartPr>
            <p14:xfrm>
              <a:off x="4736960" y="3631598"/>
              <a:ext cx="162360" cy="280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3E5064-DA06-E62F-AFC8-104C51B9206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727960" y="3622598"/>
                <a:ext cx="1800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883AF9B-D4F0-1E38-BEF4-DB0249628DFF}"/>
                  </a:ext>
                </a:extLst>
              </p14:cNvPr>
              <p14:cNvContentPartPr/>
              <p14:nvPr/>
            </p14:nvContentPartPr>
            <p14:xfrm>
              <a:off x="2849120" y="3805838"/>
              <a:ext cx="1339560" cy="692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883AF9B-D4F0-1E38-BEF4-DB0249628DF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40480" y="3796838"/>
                <a:ext cx="135720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390E489-535F-E7E4-2919-72F65E8BE710}"/>
                  </a:ext>
                </a:extLst>
              </p14:cNvPr>
              <p14:cNvContentPartPr/>
              <p14:nvPr/>
            </p14:nvContentPartPr>
            <p14:xfrm>
              <a:off x="3931640" y="4204358"/>
              <a:ext cx="845280" cy="478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390E489-535F-E7E4-2919-72F65E8BE71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23000" y="4195718"/>
                <a:ext cx="8629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94FC590-2A2D-75C1-9FCB-6D1E8A3EC964}"/>
                  </a:ext>
                </a:extLst>
              </p14:cNvPr>
              <p14:cNvContentPartPr/>
              <p14:nvPr/>
            </p14:nvContentPartPr>
            <p14:xfrm>
              <a:off x="4395680" y="4537718"/>
              <a:ext cx="152280" cy="218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94FC590-2A2D-75C1-9FCB-6D1E8A3EC96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87040" y="4529078"/>
                <a:ext cx="169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BCD05AB-2274-7E38-83B5-37B3E95A20A0}"/>
                  </a:ext>
                </a:extLst>
              </p14:cNvPr>
              <p14:cNvContentPartPr/>
              <p14:nvPr/>
            </p14:nvContentPartPr>
            <p14:xfrm>
              <a:off x="3020840" y="4356278"/>
              <a:ext cx="1206000" cy="457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BCD05AB-2274-7E38-83B5-37B3E95A20A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011840" y="4347638"/>
                <a:ext cx="12236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FF0D175-99ED-6EC8-2204-FF44202CD715}"/>
                  </a:ext>
                </a:extLst>
              </p14:cNvPr>
              <p14:cNvContentPartPr/>
              <p14:nvPr/>
            </p14:nvContentPartPr>
            <p14:xfrm>
              <a:off x="4533560" y="4345118"/>
              <a:ext cx="348120" cy="360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FF0D175-99ED-6EC8-2204-FF44202CD7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24560" y="4336478"/>
                <a:ext cx="3657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A3A9BDC-09C1-ADC8-FC32-90078C540329}"/>
                  </a:ext>
                </a:extLst>
              </p14:cNvPr>
              <p14:cNvContentPartPr/>
              <p14:nvPr/>
            </p14:nvContentPartPr>
            <p14:xfrm>
              <a:off x="4238720" y="3819158"/>
              <a:ext cx="777960" cy="87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A3A9BDC-09C1-ADC8-FC32-90078C5403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29720" y="3810518"/>
                <a:ext cx="79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88DFF92-2535-4021-8F56-5399424D3F8F}"/>
                  </a:ext>
                </a:extLst>
              </p14:cNvPr>
              <p14:cNvContentPartPr/>
              <p14:nvPr/>
            </p14:nvContentPartPr>
            <p14:xfrm>
              <a:off x="4251320" y="4386878"/>
              <a:ext cx="700200" cy="105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88DFF92-2535-4021-8F56-5399424D3F8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242320" y="4378238"/>
                <a:ext cx="7178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4D92401-DE11-E5FF-E5C3-AC2E3A447681}"/>
                  </a:ext>
                </a:extLst>
              </p14:cNvPr>
              <p14:cNvContentPartPr/>
              <p14:nvPr/>
            </p14:nvContentPartPr>
            <p14:xfrm>
              <a:off x="4204880" y="4680638"/>
              <a:ext cx="664200" cy="61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4D92401-DE11-E5FF-E5C3-AC2E3A44768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96240" y="4671998"/>
                <a:ext cx="6818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ADFFFF-0CED-F499-3F5D-A5A385F5D81E}"/>
                  </a:ext>
                </a:extLst>
              </p14:cNvPr>
              <p14:cNvContentPartPr/>
              <p14:nvPr/>
            </p14:nvContentPartPr>
            <p14:xfrm>
              <a:off x="2891240" y="4738958"/>
              <a:ext cx="1244160" cy="355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ADFFFF-0CED-F499-3F5D-A5A385F5D81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882600" y="4730318"/>
                <a:ext cx="126180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565FD5F-A176-8FF8-FE17-AAF4E86BF73D}"/>
              </a:ext>
            </a:extLst>
          </p:cNvPr>
          <p:cNvGrpSpPr/>
          <p:nvPr/>
        </p:nvGrpSpPr>
        <p:grpSpPr>
          <a:xfrm>
            <a:off x="1204640" y="4951358"/>
            <a:ext cx="3567600" cy="632160"/>
            <a:chOff x="1204640" y="4951358"/>
            <a:chExt cx="35676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E5CDCD-E5D8-A8CA-37B9-3B49938CFB44}"/>
                    </a:ext>
                  </a:extLst>
                </p14:cNvPr>
                <p14:cNvContentPartPr/>
                <p14:nvPr/>
              </p14:nvContentPartPr>
              <p14:xfrm>
                <a:off x="1436480" y="5345198"/>
                <a:ext cx="1514520" cy="19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E5CDCD-E5D8-A8CA-37B9-3B49938CFB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7840" y="5336198"/>
                  <a:ext cx="1532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956D8F-A217-5641-8882-8B2D2931FCEE}"/>
                    </a:ext>
                  </a:extLst>
                </p14:cNvPr>
                <p14:cNvContentPartPr/>
                <p14:nvPr/>
              </p14:nvContentPartPr>
              <p14:xfrm>
                <a:off x="2782160" y="5125598"/>
                <a:ext cx="1437840" cy="18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956D8F-A217-5641-8882-8B2D2931FC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3520" y="5116958"/>
                  <a:ext cx="145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152385-C755-E18E-56DD-668429CB2684}"/>
                    </a:ext>
                  </a:extLst>
                </p14:cNvPr>
                <p14:cNvContentPartPr/>
                <p14:nvPr/>
              </p14:nvContentPartPr>
              <p14:xfrm>
                <a:off x="1377800" y="5368598"/>
                <a:ext cx="782280" cy="12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152385-C755-E18E-56DD-668429CB26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8800" y="5359598"/>
                  <a:ext cx="799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83611F-95F1-5AB9-3EB3-6C168529FF80}"/>
                    </a:ext>
                  </a:extLst>
                </p14:cNvPr>
                <p14:cNvContentPartPr/>
                <p14:nvPr/>
              </p14:nvContentPartPr>
              <p14:xfrm>
                <a:off x="1204640" y="5047118"/>
                <a:ext cx="98280" cy="328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83611F-95F1-5AB9-3EB3-6C168529FF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95640" y="5038478"/>
                  <a:ext cx="115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E1B961-E40A-7D4C-9F21-7A794DA3F7B7}"/>
                    </a:ext>
                  </a:extLst>
                </p14:cNvPr>
                <p14:cNvContentPartPr/>
                <p14:nvPr/>
              </p14:nvContentPartPr>
              <p14:xfrm>
                <a:off x="1268360" y="4951358"/>
                <a:ext cx="187920" cy="433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E1B961-E40A-7D4C-9F21-7A794DA3F7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59720" y="4942718"/>
                  <a:ext cx="2055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9FCEA1-9D10-32B0-9CBF-703448AD2D69}"/>
                    </a:ext>
                  </a:extLst>
                </p14:cNvPr>
                <p14:cNvContentPartPr/>
                <p14:nvPr/>
              </p14:nvContentPartPr>
              <p14:xfrm>
                <a:off x="2844800" y="5133878"/>
                <a:ext cx="1179720" cy="44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9FCEA1-9D10-32B0-9CBF-703448AD2D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6160" y="5125238"/>
                  <a:ext cx="1197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F1BCCA-654B-7ACF-5D8A-C4714B6AB507}"/>
                    </a:ext>
                  </a:extLst>
                </p14:cNvPr>
                <p14:cNvContentPartPr/>
                <p14:nvPr/>
              </p14:nvContentPartPr>
              <p14:xfrm>
                <a:off x="4110560" y="5398838"/>
                <a:ext cx="617760" cy="4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F1BCCA-654B-7ACF-5D8A-C4714B6AB50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01560" y="5389838"/>
                  <a:ext cx="635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0190A0-324A-6619-6BF1-9E1099A4B85E}"/>
                    </a:ext>
                  </a:extLst>
                </p14:cNvPr>
                <p14:cNvContentPartPr/>
                <p14:nvPr/>
              </p14:nvContentPartPr>
              <p14:xfrm>
                <a:off x="4593320" y="5270678"/>
                <a:ext cx="178920" cy="30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0190A0-324A-6619-6BF1-9E1099A4B8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84320" y="5261678"/>
                  <a:ext cx="196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38455C-1C7B-789C-BD57-412C53A2D6BC}"/>
                    </a:ext>
                  </a:extLst>
                </p14:cNvPr>
                <p14:cNvContentPartPr/>
                <p14:nvPr/>
              </p14:nvContentPartPr>
              <p14:xfrm>
                <a:off x="4200920" y="4994918"/>
                <a:ext cx="481680" cy="19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38455C-1C7B-789C-BD57-412C53A2D6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91920" y="4986278"/>
                  <a:ext cx="49932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240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882650"/>
          </a:xfrm>
        </p:spPr>
        <p:txBody>
          <a:bodyPr/>
          <a:lstStyle/>
          <a:p>
            <a:r>
              <a:rPr lang="en-US" dirty="0"/>
              <a:t>Recursion: Exit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000"/>
            <a:ext cx="10363200" cy="1676400"/>
          </a:xfrm>
        </p:spPr>
        <p:txBody>
          <a:bodyPr/>
          <a:lstStyle/>
          <a:p>
            <a:r>
              <a:rPr lang="en-US" sz="2000" dirty="0"/>
              <a:t>You need a condition to safely exit the recursive method w/o causing it to run infinitely (stack overflow)</a:t>
            </a:r>
          </a:p>
          <a:p>
            <a:r>
              <a:rPr lang="en-US" sz="2000" dirty="0"/>
              <a:t>This is a job of the </a:t>
            </a:r>
            <a:r>
              <a:rPr lang="en-US" sz="2000" b="1" dirty="0"/>
              <a:t>base case </a:t>
            </a:r>
            <a:r>
              <a:rPr lang="en-US" sz="2000" dirty="0"/>
              <a:t>or </a:t>
            </a:r>
            <a:r>
              <a:rPr lang="en-US" sz="2000" b="1" dirty="0"/>
              <a:t>stopping case </a:t>
            </a:r>
            <a:r>
              <a:rPr lang="en-US" sz="2000" dirty="0"/>
              <a:t>where method accomplishes its task w/o making a recursive call</a:t>
            </a:r>
          </a:p>
          <a:p>
            <a:r>
              <a:rPr lang="en-US" sz="2000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AABA4F-3A5F-08BA-A219-7ED7896F22BA}"/>
              </a:ext>
            </a:extLst>
          </p:cNvPr>
          <p:cNvGrpSpPr/>
          <p:nvPr/>
        </p:nvGrpSpPr>
        <p:grpSpPr>
          <a:xfrm>
            <a:off x="1015434" y="2912862"/>
            <a:ext cx="5801747" cy="3341007"/>
            <a:chOff x="969913" y="2895600"/>
            <a:chExt cx="5801747" cy="3341007"/>
          </a:xfrm>
        </p:grpSpPr>
        <p:pic>
          <p:nvPicPr>
            <p:cNvPr id="6" name="Picture 5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AD9A490F-2B13-2ED6-2719-9DCD7DAA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13" y="2895600"/>
              <a:ext cx="3780613" cy="334100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698E6A-13CF-1606-5CC0-832F6E0B023A}"/>
                </a:ext>
              </a:extLst>
            </p:cNvPr>
            <p:cNvGrpSpPr/>
            <p:nvPr/>
          </p:nvGrpSpPr>
          <p:grpSpPr>
            <a:xfrm>
              <a:off x="3208740" y="4859220"/>
              <a:ext cx="1973520" cy="477360"/>
              <a:chOff x="3208740" y="4859220"/>
              <a:chExt cx="1973520" cy="47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F7F259C-6B2E-B4FD-C93A-BBAE9A28DA3E}"/>
                      </a:ext>
                    </a:extLst>
                  </p14:cNvPr>
                  <p14:cNvContentPartPr/>
                  <p14:nvPr/>
                </p14:nvContentPartPr>
                <p14:xfrm>
                  <a:off x="3208740" y="4859220"/>
                  <a:ext cx="210240" cy="477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F7F259C-6B2E-B4FD-C93A-BBAE9A28DA3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99740" y="4850220"/>
                    <a:ext cx="227880" cy="49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B4E7A60-40D3-F75D-2B6C-D12C4967F3BD}"/>
                      </a:ext>
                    </a:extLst>
                  </p14:cNvPr>
                  <p14:cNvContentPartPr/>
                  <p14:nvPr/>
                </p14:nvContentPartPr>
                <p14:xfrm>
                  <a:off x="3558300" y="5022660"/>
                  <a:ext cx="1623960" cy="770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B4E7A60-40D3-F75D-2B6C-D12C4967F3B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49300" y="5014020"/>
                    <a:ext cx="16416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2A8E436-6286-7826-9F42-8DD3EC86630D}"/>
                      </a:ext>
                    </a:extLst>
                  </p14:cNvPr>
                  <p14:cNvContentPartPr/>
                  <p14:nvPr/>
                </p14:nvContentPartPr>
                <p14:xfrm>
                  <a:off x="3542100" y="4990980"/>
                  <a:ext cx="123840" cy="1364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2A8E436-6286-7826-9F42-8DD3EC86630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533100" y="4981980"/>
                    <a:ext cx="141480" cy="154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21B1A9-3A23-2486-B4C4-2CE28913E3D2}"/>
                </a:ext>
              </a:extLst>
            </p:cNvPr>
            <p:cNvGrpSpPr/>
            <p:nvPr/>
          </p:nvGrpSpPr>
          <p:grpSpPr>
            <a:xfrm>
              <a:off x="5249940" y="4868580"/>
              <a:ext cx="1521720" cy="284760"/>
              <a:chOff x="5249940" y="4868580"/>
              <a:chExt cx="1521720" cy="28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A28CCFD-5B30-CE5F-0C1B-B77575F92077}"/>
                      </a:ext>
                    </a:extLst>
                  </p14:cNvPr>
                  <p14:cNvContentPartPr/>
                  <p14:nvPr/>
                </p14:nvContentPartPr>
                <p14:xfrm>
                  <a:off x="5249940" y="4868580"/>
                  <a:ext cx="184320" cy="249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A28CCFD-5B30-CE5F-0C1B-B77575F9207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41300" y="4859940"/>
                    <a:ext cx="2019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4744103-D4FD-A235-2120-619DAB85777C}"/>
                      </a:ext>
                    </a:extLst>
                  </p14:cNvPr>
                  <p14:cNvContentPartPr/>
                  <p14:nvPr/>
                </p14:nvContentPartPr>
                <p14:xfrm>
                  <a:off x="5432100" y="4988820"/>
                  <a:ext cx="171000" cy="1346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4744103-D4FD-A235-2120-619DAB85777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423100" y="4979820"/>
                    <a:ext cx="1886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AAEB9BB9-ECBC-C84A-98EC-96040C895EA8}"/>
                      </a:ext>
                    </a:extLst>
                  </p14:cNvPr>
                  <p14:cNvContentPartPr/>
                  <p14:nvPr/>
                </p14:nvContentPartPr>
                <p14:xfrm>
                  <a:off x="5591580" y="4969020"/>
                  <a:ext cx="132840" cy="184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AAEB9BB9-ECBC-C84A-98EC-96040C895EA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582940" y="4960380"/>
                    <a:ext cx="15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A960F28-771A-C0D0-44D8-394D6158F25D}"/>
                      </a:ext>
                    </a:extLst>
                  </p14:cNvPr>
                  <p14:cNvContentPartPr/>
                  <p14:nvPr/>
                </p14:nvContentPartPr>
                <p14:xfrm>
                  <a:off x="5731260" y="4954260"/>
                  <a:ext cx="200160" cy="1976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A960F28-771A-C0D0-44D8-394D6158F25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722260" y="4945620"/>
                    <a:ext cx="2178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D0B5F3F-D5DC-70C9-6C65-CC2ADCB934AB}"/>
                      </a:ext>
                    </a:extLst>
                  </p14:cNvPr>
                  <p14:cNvContentPartPr/>
                  <p14:nvPr/>
                </p14:nvContentPartPr>
                <p14:xfrm>
                  <a:off x="6063540" y="4958940"/>
                  <a:ext cx="139680" cy="162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D0B5F3F-D5DC-70C9-6C65-CC2ADCB934A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054540" y="4949940"/>
                    <a:ext cx="15732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CEFFC98-3960-C230-44AB-BB7BF8EFD04D}"/>
                      </a:ext>
                    </a:extLst>
                  </p14:cNvPr>
                  <p14:cNvContentPartPr/>
                  <p14:nvPr/>
                </p14:nvContentPartPr>
                <p14:xfrm>
                  <a:off x="6255060" y="4974060"/>
                  <a:ext cx="190080" cy="1710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CEFFC98-3960-C230-44AB-BB7BF8EFD04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246420" y="4965420"/>
                    <a:ext cx="20772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031E53D0-A935-588E-07DD-36D7387F2927}"/>
                      </a:ext>
                    </a:extLst>
                  </p14:cNvPr>
                  <p14:cNvContentPartPr/>
                  <p14:nvPr/>
                </p14:nvContentPartPr>
                <p14:xfrm>
                  <a:off x="6452700" y="4951740"/>
                  <a:ext cx="123480" cy="2001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031E53D0-A935-588E-07DD-36D7387F292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444060" y="4943100"/>
                    <a:ext cx="1411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26CD6D9-EF12-5B3D-ACDE-50614865F55C}"/>
                      </a:ext>
                    </a:extLst>
                  </p14:cNvPr>
                  <p14:cNvContentPartPr/>
                  <p14:nvPr/>
                </p14:nvContentPartPr>
                <p14:xfrm>
                  <a:off x="6604260" y="4936620"/>
                  <a:ext cx="167400" cy="2091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26CD6D9-EF12-5B3D-ACDE-50614865F55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95260" y="4927620"/>
                    <a:ext cx="185040" cy="22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E160E7-5023-4F5F-0C32-FA58F7BC4906}"/>
              </a:ext>
            </a:extLst>
          </p:cNvPr>
          <p:cNvGrpSpPr/>
          <p:nvPr/>
        </p:nvGrpSpPr>
        <p:grpSpPr>
          <a:xfrm>
            <a:off x="7239000" y="2544492"/>
            <a:ext cx="1419437" cy="1551138"/>
            <a:chOff x="8524860" y="2544780"/>
            <a:chExt cx="1419437" cy="1551138"/>
          </a:xfrm>
        </p:grpSpPr>
        <p:pic>
          <p:nvPicPr>
            <p:cNvPr id="9" name="Picture 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951B7AF-DBF6-E2CB-4DAC-64C126AD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534400" y="2895600"/>
              <a:ext cx="1409897" cy="120031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17D6F-FF5F-E914-5F0A-EE2763C2F266}"/>
                </a:ext>
              </a:extLst>
            </p:cNvPr>
            <p:cNvGrpSpPr/>
            <p:nvPr/>
          </p:nvGrpSpPr>
          <p:grpSpPr>
            <a:xfrm>
              <a:off x="8524860" y="2544780"/>
              <a:ext cx="1008000" cy="339480"/>
              <a:chOff x="8524860" y="2544780"/>
              <a:chExt cx="1008000" cy="33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46937B3F-AE91-F781-041E-A65B33518E23}"/>
                      </a:ext>
                    </a:extLst>
                  </p14:cNvPr>
                  <p14:cNvContentPartPr/>
                  <p14:nvPr/>
                </p14:nvContentPartPr>
                <p14:xfrm>
                  <a:off x="8524860" y="2621100"/>
                  <a:ext cx="171720" cy="1908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46937B3F-AE91-F781-041E-A65B33518E2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516220" y="2612460"/>
                    <a:ext cx="18936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BB37687-59D2-730E-3D20-39C07E87C94B}"/>
                      </a:ext>
                    </a:extLst>
                  </p14:cNvPr>
                  <p14:cNvContentPartPr/>
                  <p14:nvPr/>
                </p14:nvContentPartPr>
                <p14:xfrm>
                  <a:off x="8716380" y="2697060"/>
                  <a:ext cx="97920" cy="918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BB37687-59D2-730E-3D20-39C07E87C94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707740" y="2688420"/>
                    <a:ext cx="11556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950C32AD-CF91-2570-3AE6-0F5FBE384438}"/>
                      </a:ext>
                    </a:extLst>
                  </p14:cNvPr>
                  <p14:cNvContentPartPr/>
                  <p14:nvPr/>
                </p14:nvContentPartPr>
                <p14:xfrm>
                  <a:off x="8897100" y="2620740"/>
                  <a:ext cx="3600" cy="17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950C32AD-CF91-2570-3AE6-0F5FBE38443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888100" y="2612100"/>
                    <a:ext cx="212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AC58223-53C0-68AF-F93B-5209E94B3B9D}"/>
                      </a:ext>
                    </a:extLst>
                  </p14:cNvPr>
                  <p14:cNvContentPartPr/>
                  <p14:nvPr/>
                </p14:nvContentPartPr>
                <p14:xfrm>
                  <a:off x="8876940" y="2684820"/>
                  <a:ext cx="101520" cy="12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AC58223-53C0-68AF-F93B-5209E94B3B9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868300" y="2676180"/>
                    <a:ext cx="1191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C58CE4B-B47B-830D-B358-DB97FB78496D}"/>
                      </a:ext>
                    </a:extLst>
                  </p14:cNvPr>
                  <p14:cNvContentPartPr/>
                  <p14:nvPr/>
                </p14:nvContentPartPr>
                <p14:xfrm>
                  <a:off x="8991420" y="2689500"/>
                  <a:ext cx="3600" cy="1947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C58CE4B-B47B-830D-B358-DB97FB78496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982420" y="2680500"/>
                    <a:ext cx="2124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0A98465-C379-8B86-EA74-2D2180F98209}"/>
                      </a:ext>
                    </a:extLst>
                  </p14:cNvPr>
                  <p14:cNvContentPartPr/>
                  <p14:nvPr/>
                </p14:nvContentPartPr>
                <p14:xfrm>
                  <a:off x="8991420" y="2690220"/>
                  <a:ext cx="100800" cy="997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0A98465-C379-8B86-EA74-2D2180F9820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982420" y="2681220"/>
                    <a:ext cx="1184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59621A0-C386-CA1D-D240-A6182586282E}"/>
                      </a:ext>
                    </a:extLst>
                  </p14:cNvPr>
                  <p14:cNvContentPartPr/>
                  <p14:nvPr/>
                </p14:nvContentPartPr>
                <p14:xfrm>
                  <a:off x="9136140" y="2664660"/>
                  <a:ext cx="139320" cy="1483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59621A0-C386-CA1D-D240-A6182586282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127500" y="2655660"/>
                    <a:ext cx="1569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0905BAE-5BCC-AE9C-1591-19C79E77CD45}"/>
                      </a:ext>
                    </a:extLst>
                  </p14:cNvPr>
                  <p14:cNvContentPartPr/>
                  <p14:nvPr/>
                </p14:nvContentPartPr>
                <p14:xfrm>
                  <a:off x="9387060" y="2544780"/>
                  <a:ext cx="27360" cy="2458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0905BAE-5BCC-AE9C-1591-19C79E77CD4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78060" y="2536140"/>
                    <a:ext cx="4500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B505118-AB16-8A00-3B71-9A246DABF687}"/>
                      </a:ext>
                    </a:extLst>
                  </p14:cNvPr>
                  <p14:cNvContentPartPr/>
                  <p14:nvPr/>
                </p14:nvContentPartPr>
                <p14:xfrm>
                  <a:off x="9334500" y="2697060"/>
                  <a:ext cx="10620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B505118-AB16-8A00-3B71-9A246DABF68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325500" y="2688420"/>
                    <a:ext cx="1238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4EFBCFF-4540-F7C9-804F-DAA895A0955A}"/>
                      </a:ext>
                    </a:extLst>
                  </p14:cNvPr>
                  <p14:cNvContentPartPr/>
                  <p14:nvPr/>
                </p14:nvContentPartPr>
                <p14:xfrm>
                  <a:off x="9532500" y="2695620"/>
                  <a:ext cx="360" cy="2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4EFBCFF-4540-F7C9-804F-DAA895A0955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523860" y="2686620"/>
                    <a:ext cx="1800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64DE72E-1F32-0F9A-908E-74BE05DF7E28}"/>
                      </a:ext>
                    </a:extLst>
                  </p14:cNvPr>
                  <p14:cNvContentPartPr/>
                  <p14:nvPr/>
                </p14:nvContentPartPr>
                <p14:xfrm>
                  <a:off x="9532500" y="2803620"/>
                  <a:ext cx="360" cy="18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64DE72E-1F32-0F9A-908E-74BE05DF7E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523860" y="2794980"/>
                    <a:ext cx="18000" cy="19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53C51A-14D9-3B6F-9737-3E6EBF941437}"/>
              </a:ext>
            </a:extLst>
          </p:cNvPr>
          <p:cNvGrpSpPr/>
          <p:nvPr/>
        </p:nvGrpSpPr>
        <p:grpSpPr>
          <a:xfrm>
            <a:off x="5310060" y="5257380"/>
            <a:ext cx="1235880" cy="250560"/>
            <a:chOff x="5310060" y="5257380"/>
            <a:chExt cx="12358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FABF1B-1BEA-99AF-F0C3-ADA59A32A040}"/>
                    </a:ext>
                  </a:extLst>
                </p14:cNvPr>
                <p14:cNvContentPartPr/>
                <p14:nvPr/>
              </p14:nvContentPartPr>
              <p14:xfrm>
                <a:off x="5310060" y="5319660"/>
                <a:ext cx="215280" cy="160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FABF1B-1BEA-99AF-F0C3-ADA59A32A0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01060" y="5311020"/>
                  <a:ext cx="232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DF063-DE10-4162-89E4-774DF5A3410A}"/>
                    </a:ext>
                  </a:extLst>
                </p14:cNvPr>
                <p14:cNvContentPartPr/>
                <p14:nvPr/>
              </p14:nvContentPartPr>
              <p14:xfrm>
                <a:off x="5569980" y="5356740"/>
                <a:ext cx="118080" cy="1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DF063-DE10-4162-89E4-774DF5A3410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60980" y="5347740"/>
                  <a:ext cx="135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349CD7-1751-D4CD-1706-C3EAD7D55671}"/>
                    </a:ext>
                  </a:extLst>
                </p14:cNvPr>
                <p14:cNvContentPartPr/>
                <p14:nvPr/>
              </p14:nvContentPartPr>
              <p14:xfrm>
                <a:off x="5736300" y="5283300"/>
                <a:ext cx="198000" cy="20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349CD7-1751-D4CD-1706-C3EAD7D5567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27300" y="5274300"/>
                  <a:ext cx="215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BEB9F6-7F3E-9B8D-AC78-FB91BA3DBCFE}"/>
                    </a:ext>
                  </a:extLst>
                </p14:cNvPr>
                <p14:cNvContentPartPr/>
                <p14:nvPr/>
              </p14:nvContentPartPr>
              <p14:xfrm>
                <a:off x="5943300" y="5371860"/>
                <a:ext cx="29520" cy="9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BEB9F6-7F3E-9B8D-AC78-FB91BA3DBCF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34660" y="5363220"/>
                  <a:ext cx="47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0165A4-6564-0A5F-1A07-3656EE1E1EA3}"/>
                    </a:ext>
                  </a:extLst>
                </p14:cNvPr>
                <p14:cNvContentPartPr/>
                <p14:nvPr/>
              </p14:nvContentPartPr>
              <p14:xfrm>
                <a:off x="5943300" y="5324340"/>
                <a:ext cx="360" cy="2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0165A4-6564-0A5F-1A07-3656EE1E1E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4660" y="5315340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30D96A-42AE-EB16-5961-4EA027E8CC9A}"/>
                    </a:ext>
                  </a:extLst>
                </p14:cNvPr>
                <p14:cNvContentPartPr/>
                <p14:nvPr/>
              </p14:nvContentPartPr>
              <p14:xfrm>
                <a:off x="6026460" y="5257380"/>
                <a:ext cx="19440" cy="19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30D96A-42AE-EB16-5961-4EA027E8CC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17820" y="5248740"/>
                  <a:ext cx="37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B9BF7E1-4F4E-6E31-4848-EC20DD9B3A00}"/>
                    </a:ext>
                  </a:extLst>
                </p14:cNvPr>
                <p14:cNvContentPartPr/>
                <p14:nvPr/>
              </p14:nvContentPartPr>
              <p14:xfrm>
                <a:off x="5989380" y="5373660"/>
                <a:ext cx="57240" cy="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B9BF7E1-4F4E-6E31-4848-EC20DD9B3A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0380" y="5364660"/>
                  <a:ext cx="74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15B990-5740-ACDF-1C51-CA701C94E389}"/>
                    </a:ext>
                  </a:extLst>
                </p14:cNvPr>
                <p14:cNvContentPartPr/>
                <p14:nvPr/>
              </p14:nvContentPartPr>
              <p14:xfrm>
                <a:off x="6095940" y="5356740"/>
                <a:ext cx="22680" cy="9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15B990-5740-ACDF-1C51-CA701C94E3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86940" y="5347740"/>
                  <a:ext cx="40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E55B86-525D-05EB-0F6B-B99548C51D0D}"/>
                    </a:ext>
                  </a:extLst>
                </p14:cNvPr>
                <p14:cNvContentPartPr/>
                <p14:nvPr/>
              </p14:nvContentPartPr>
              <p14:xfrm>
                <a:off x="6133740" y="5303460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E55B86-525D-05EB-0F6B-B99548C51D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5100" y="52944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7DB873-03B8-C652-3C81-71C7FB990E9B}"/>
                    </a:ext>
                  </a:extLst>
                </p14:cNvPr>
                <p14:cNvContentPartPr/>
                <p14:nvPr/>
              </p14:nvContentPartPr>
              <p14:xfrm>
                <a:off x="6177660" y="5362500"/>
                <a:ext cx="148680" cy="140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7DB873-03B8-C652-3C81-71C7FB990E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69020" y="5353500"/>
                  <a:ext cx="166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904D79-E225-BCFC-B29A-5EC1FDFCC09F}"/>
                    </a:ext>
                  </a:extLst>
                </p14:cNvPr>
                <p14:cNvContentPartPr/>
                <p14:nvPr/>
              </p14:nvContentPartPr>
              <p14:xfrm>
                <a:off x="6370260" y="5363940"/>
                <a:ext cx="175680" cy="144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904D79-E225-BCFC-B29A-5EC1FDFCC0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61620" y="5355300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1674E5B-E5EC-17B6-B6BA-E61C7F840FE5}"/>
                  </a:ext>
                </a:extLst>
              </p14:cNvPr>
              <p14:cNvContentPartPr/>
              <p14:nvPr/>
            </p14:nvContentPartPr>
            <p14:xfrm>
              <a:off x="4167780" y="4396260"/>
              <a:ext cx="410760" cy="16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1674E5B-E5EC-17B6-B6BA-E61C7F840FE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59140" y="4387260"/>
                <a:ext cx="428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F8243F2-ECAD-BF1C-8D0D-0DBFF642DC24}"/>
                  </a:ext>
                </a:extLst>
              </p14:cNvPr>
              <p14:cNvContentPartPr/>
              <p14:nvPr/>
            </p14:nvContentPartPr>
            <p14:xfrm>
              <a:off x="3154380" y="5836260"/>
              <a:ext cx="342360" cy="38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F8243F2-ECAD-BF1C-8D0D-0DBFF642DC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45740" y="5827620"/>
                <a:ext cx="3600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B522BB9-1768-C68E-0F56-A0B6C1B88663}"/>
              </a:ext>
            </a:extLst>
          </p:cNvPr>
          <p:cNvGrpSpPr/>
          <p:nvPr/>
        </p:nvGrpSpPr>
        <p:grpSpPr>
          <a:xfrm>
            <a:off x="4027020" y="5844540"/>
            <a:ext cx="478800" cy="176760"/>
            <a:chOff x="4027020" y="5844540"/>
            <a:chExt cx="4788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E73F8F-4B04-1013-7148-0DFB1A2E3DB8}"/>
                    </a:ext>
                  </a:extLst>
                </p14:cNvPr>
                <p14:cNvContentPartPr/>
                <p14:nvPr/>
              </p14:nvContentPartPr>
              <p14:xfrm>
                <a:off x="4027020" y="5859300"/>
                <a:ext cx="132480" cy="162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E73F8F-4B04-1013-7148-0DFB1A2E3DB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18020" y="5850660"/>
                  <a:ext cx="15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6CA964-8E28-D926-F3F1-E0D2F66BEB4B}"/>
                    </a:ext>
                  </a:extLst>
                </p14:cNvPr>
                <p14:cNvContentPartPr/>
                <p14:nvPr/>
              </p14:nvContentPartPr>
              <p14:xfrm>
                <a:off x="4046100" y="5851740"/>
                <a:ext cx="10620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6CA964-8E28-D926-F3F1-E0D2F66BEB4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037460" y="5842740"/>
                  <a:ext cx="123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D57652-B5CD-083E-EE4D-BAC1BE4B128E}"/>
                    </a:ext>
                  </a:extLst>
                </p14:cNvPr>
                <p14:cNvContentPartPr/>
                <p14:nvPr/>
              </p14:nvContentPartPr>
              <p14:xfrm>
                <a:off x="4205940" y="5928060"/>
                <a:ext cx="7560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D57652-B5CD-083E-EE4D-BAC1BE4B12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97300" y="5919060"/>
                  <a:ext cx="93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7F33F5-EA88-5B8A-EBAA-5BCB3F7E4CD5}"/>
                    </a:ext>
                  </a:extLst>
                </p14:cNvPr>
                <p14:cNvContentPartPr/>
                <p14:nvPr/>
              </p14:nvContentPartPr>
              <p14:xfrm>
                <a:off x="4411860" y="5844540"/>
                <a:ext cx="93960" cy="151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7F33F5-EA88-5B8A-EBAA-5BCB3F7E4C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03220" y="5835540"/>
                  <a:ext cx="1116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6C8B72-1C70-6404-D042-95E7AECF3F1A}"/>
              </a:ext>
            </a:extLst>
          </p:cNvPr>
          <p:cNvGrpSpPr/>
          <p:nvPr/>
        </p:nvGrpSpPr>
        <p:grpSpPr>
          <a:xfrm>
            <a:off x="4065180" y="6156660"/>
            <a:ext cx="450720" cy="154800"/>
            <a:chOff x="4065180" y="6156660"/>
            <a:chExt cx="4507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0D7620-659F-BFFB-DBA0-779BE0236464}"/>
                    </a:ext>
                  </a:extLst>
                </p14:cNvPr>
                <p14:cNvContentPartPr/>
                <p14:nvPr/>
              </p14:nvContentPartPr>
              <p14:xfrm>
                <a:off x="4065180" y="6156660"/>
                <a:ext cx="134640" cy="151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0D7620-659F-BFFB-DBA0-779BE02364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56180" y="6148020"/>
                  <a:ext cx="152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39B365-0C06-5C83-72DE-48A6E88C8DE3}"/>
                    </a:ext>
                  </a:extLst>
                </p14:cNvPr>
                <p14:cNvContentPartPr/>
                <p14:nvPr/>
              </p14:nvContentPartPr>
              <p14:xfrm>
                <a:off x="4304940" y="6243060"/>
                <a:ext cx="128880" cy="20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39B365-0C06-5C83-72DE-48A6E88C8D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96300" y="6234420"/>
                  <a:ext cx="146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155E68-72CE-37ED-678A-FC5049F07B71}"/>
                    </a:ext>
                  </a:extLst>
                </p14:cNvPr>
                <p14:cNvContentPartPr/>
                <p14:nvPr/>
              </p14:nvContentPartPr>
              <p14:xfrm>
                <a:off x="4503300" y="6164220"/>
                <a:ext cx="12600" cy="14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155E68-72CE-37ED-678A-FC5049F07B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94300" y="6155220"/>
                  <a:ext cx="302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777AA2B-C45F-11DC-AABF-1BAD8E5CE68B}"/>
              </a:ext>
            </a:extLst>
          </p:cNvPr>
          <p:cNvGrpSpPr/>
          <p:nvPr/>
        </p:nvGrpSpPr>
        <p:grpSpPr>
          <a:xfrm>
            <a:off x="4066980" y="6423420"/>
            <a:ext cx="1513440" cy="344520"/>
            <a:chOff x="4066980" y="6423420"/>
            <a:chExt cx="151344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2DD2C64-0A92-DE4D-9F8D-18871C108906}"/>
                    </a:ext>
                  </a:extLst>
                </p14:cNvPr>
                <p14:cNvContentPartPr/>
                <p14:nvPr/>
              </p14:nvContentPartPr>
              <p14:xfrm>
                <a:off x="4267140" y="6423420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2DD2C64-0A92-DE4D-9F8D-18871C1089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8140" y="6414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069070-C14C-197F-2125-36FFC3EC6870}"/>
                    </a:ext>
                  </a:extLst>
                </p14:cNvPr>
                <p14:cNvContentPartPr/>
                <p14:nvPr/>
              </p14:nvContentPartPr>
              <p14:xfrm>
                <a:off x="4279020" y="6461220"/>
                <a:ext cx="3600" cy="4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069070-C14C-197F-2125-36FFC3EC68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70380" y="6452580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8913212-7C26-45D8-CC8F-FE9C38055E98}"/>
                    </a:ext>
                  </a:extLst>
                </p14:cNvPr>
                <p14:cNvContentPartPr/>
                <p14:nvPr/>
              </p14:nvContentPartPr>
              <p14:xfrm>
                <a:off x="4267140" y="6522420"/>
                <a:ext cx="7920" cy="3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8913212-7C26-45D8-CC8F-FE9C38055E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58140" y="6513780"/>
                  <a:ext cx="2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089677-8129-3F77-13A8-4081CA739C6E}"/>
                    </a:ext>
                  </a:extLst>
                </p14:cNvPr>
                <p14:cNvContentPartPr/>
                <p14:nvPr/>
              </p14:nvContentPartPr>
              <p14:xfrm>
                <a:off x="4066980" y="6599100"/>
                <a:ext cx="186120" cy="168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089677-8129-3F77-13A8-4081CA739C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57980" y="6590460"/>
                  <a:ext cx="203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AF33DA-2FB6-097B-90F7-1C75A8FE6DD3}"/>
                    </a:ext>
                  </a:extLst>
                </p14:cNvPr>
                <p14:cNvContentPartPr/>
                <p14:nvPr/>
              </p14:nvContentPartPr>
              <p14:xfrm>
                <a:off x="4411860" y="6651660"/>
                <a:ext cx="426240" cy="1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AF33DA-2FB6-097B-90F7-1C75A8FE6D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03220" y="6643020"/>
                  <a:ext cx="443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FC1F34-EC19-8E1D-6F9E-C84F8765AA4E}"/>
                    </a:ext>
                  </a:extLst>
                </p14:cNvPr>
                <p14:cNvContentPartPr/>
                <p14:nvPr/>
              </p14:nvContentPartPr>
              <p14:xfrm>
                <a:off x="4801380" y="6612060"/>
                <a:ext cx="96480" cy="85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FC1F34-EC19-8E1D-6F9E-C84F8765AA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2740" y="6603420"/>
                  <a:ext cx="114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BFDA19-FE0C-8146-53A7-2D2EC1754CC1}"/>
                    </a:ext>
                  </a:extLst>
                </p14:cNvPr>
                <p14:cNvContentPartPr/>
                <p14:nvPr/>
              </p14:nvContentPartPr>
              <p14:xfrm>
                <a:off x="5028900" y="6569580"/>
                <a:ext cx="188280" cy="129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BFDA19-FE0C-8146-53A7-2D2EC1754C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20260" y="6560940"/>
                  <a:ext cx="205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BF3146-ACA7-CEFF-DBE3-F3790F22CFB2}"/>
                    </a:ext>
                  </a:extLst>
                </p14:cNvPr>
                <p14:cNvContentPartPr/>
                <p14:nvPr/>
              </p14:nvContentPartPr>
              <p14:xfrm>
                <a:off x="5249940" y="6575700"/>
                <a:ext cx="15948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BF3146-ACA7-CEFF-DBE3-F3790F22CF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41300" y="6567060"/>
                  <a:ext cx="177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AF396D-7C10-2618-9831-E39DDB75839D}"/>
                    </a:ext>
                  </a:extLst>
                </p14:cNvPr>
                <p14:cNvContentPartPr/>
                <p14:nvPr/>
              </p14:nvContentPartPr>
              <p14:xfrm>
                <a:off x="5269740" y="6575700"/>
                <a:ext cx="87480" cy="118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AF396D-7C10-2618-9831-E39DDB7583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1100" y="6567060"/>
                  <a:ext cx="105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448C3C-5AEE-DF44-F2A6-1736C04C67B6}"/>
                    </a:ext>
                  </a:extLst>
                </p14:cNvPr>
                <p14:cNvContentPartPr/>
                <p14:nvPr/>
              </p14:nvContentPartPr>
              <p14:xfrm>
                <a:off x="5417700" y="6575700"/>
                <a:ext cx="23760" cy="120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448C3C-5AEE-DF44-F2A6-1736C04C67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08700" y="6567060"/>
                  <a:ext cx="41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7FB26A-D397-0ACA-220B-8D8676B3091E}"/>
                    </a:ext>
                  </a:extLst>
                </p14:cNvPr>
                <p14:cNvContentPartPr/>
                <p14:nvPr/>
              </p14:nvContentPartPr>
              <p14:xfrm>
                <a:off x="5410140" y="6484260"/>
                <a:ext cx="18360" cy="1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7FB26A-D397-0ACA-220B-8D8676B309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1140" y="6475620"/>
                  <a:ext cx="3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C86288-BF03-E68E-FBEE-99630CF68A50}"/>
                    </a:ext>
                  </a:extLst>
                </p14:cNvPr>
                <p14:cNvContentPartPr/>
                <p14:nvPr/>
              </p14:nvContentPartPr>
              <p14:xfrm>
                <a:off x="5515980" y="6438540"/>
                <a:ext cx="10440" cy="24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C86288-BF03-E68E-FBEE-99630CF68A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07340" y="6429900"/>
                  <a:ext cx="28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C79A2D-1D5B-707E-170A-4BF5917587AD}"/>
                    </a:ext>
                  </a:extLst>
                </p14:cNvPr>
                <p14:cNvContentPartPr/>
                <p14:nvPr/>
              </p14:nvContentPartPr>
              <p14:xfrm>
                <a:off x="5494020" y="6563460"/>
                <a:ext cx="86400" cy="2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C79A2D-1D5B-707E-170A-4BF5917587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5020" y="6554460"/>
                  <a:ext cx="104040" cy="4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E3182-0556-2D88-BD7D-8E59F5433CD0}"/>
              </a:ext>
            </a:extLst>
          </p:cNvPr>
          <p:cNvSpPr txBox="1"/>
          <p:nvPr/>
        </p:nvSpPr>
        <p:spPr>
          <a:xfrm>
            <a:off x="7209246" y="5969511"/>
            <a:ext cx="42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*Code example: Tutorial8_Recursion </a:t>
            </a:r>
          </a:p>
          <a:p>
            <a:pPr algn="l"/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24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685800"/>
          </a:xfrm>
        </p:spPr>
        <p:txBody>
          <a:bodyPr/>
          <a:lstStyle/>
          <a:p>
            <a:r>
              <a:rPr lang="en-US" dirty="0"/>
              <a:t>Recursion: Factorial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19200"/>
            <a:ext cx="10363200" cy="4724400"/>
          </a:xfrm>
        </p:spPr>
        <p:txBody>
          <a:bodyPr/>
          <a:lstStyle/>
          <a:p>
            <a:r>
              <a:rPr lang="en-US" dirty="0"/>
              <a:t>Factorial of N (</a:t>
            </a:r>
            <a:r>
              <a:rPr lang="en-US" b="1" dirty="0"/>
              <a:t>N!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the product of all the numbers between 1 and N</a:t>
            </a:r>
          </a:p>
          <a:p>
            <a:r>
              <a:rPr lang="en-US" dirty="0"/>
              <a:t>N! = N*(N-1)*(N-2)*(N-3)*… 2*1</a:t>
            </a:r>
          </a:p>
          <a:p>
            <a:r>
              <a:rPr lang="en-US" dirty="0"/>
              <a:t>Why use recursive method?</a:t>
            </a:r>
          </a:p>
          <a:p>
            <a:pPr lvl="1"/>
            <a:r>
              <a:rPr lang="en-US" dirty="0"/>
              <a:t>Subtask 1 is a smaller version of the original task, so we can implement this subtask with a recursive call</a:t>
            </a:r>
          </a:p>
          <a:p>
            <a:r>
              <a:rPr lang="en-US" dirty="0"/>
              <a:t>In the code example we have:</a:t>
            </a:r>
          </a:p>
          <a:p>
            <a:pPr lvl="1"/>
            <a:r>
              <a:rPr lang="en-US" dirty="0"/>
              <a:t>Base case which exits the method when N is equal to 1</a:t>
            </a:r>
          </a:p>
          <a:p>
            <a:pPr lvl="1"/>
            <a:r>
              <a:rPr lang="en-US" dirty="0"/>
              <a:t>When making a recursive call, we pass argument (N-1) (recursive subtask*)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/>
              <a:t>*Code example: Tutorial8_Recursion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7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Fibonacci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219200"/>
            <a:ext cx="10363200" cy="4953000"/>
          </a:xfrm>
        </p:spPr>
        <p:txBody>
          <a:bodyPr/>
          <a:lstStyle/>
          <a:p>
            <a:r>
              <a:rPr lang="en-US" dirty="0"/>
              <a:t>Fibonacci sequence is a series of numbers where each number is the sum of the two preceding ones, usually starting with 0 and 1</a:t>
            </a:r>
          </a:p>
          <a:p>
            <a:r>
              <a:rPr lang="en-US" dirty="0"/>
              <a:t>For example: </a:t>
            </a:r>
            <a:r>
              <a:rPr lang="en-CA" dirty="0"/>
              <a:t>0, 1, 1, 2, 3, 5, 8, 13, 21, 34, ...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/>
              <a:t>Our solution:</a:t>
            </a:r>
          </a:p>
          <a:p>
            <a:r>
              <a:rPr lang="en-CA" dirty="0"/>
              <a:t>Our program should return Nth number in Fibonacci sequence starting from 0 and list all the numbers that come before</a:t>
            </a:r>
          </a:p>
          <a:p>
            <a:r>
              <a:rPr lang="en-CA" dirty="0"/>
              <a:t>Base case: using if statement, return the method when N &lt;= 1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US" sz="2400" b="1" dirty="0"/>
              <a:t>*Code example: Tutorial8_Recursion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3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10" y="1067682"/>
            <a:ext cx="10363200" cy="5426075"/>
          </a:xfrm>
        </p:spPr>
        <p:txBody>
          <a:bodyPr/>
          <a:lstStyle/>
          <a:p>
            <a:r>
              <a:rPr lang="en-US" sz="2000" b="1" dirty="0">
                <a:highlight>
                  <a:srgbClr val="C0C0C0"/>
                </a:highlight>
              </a:rPr>
              <a:t>Definition</a:t>
            </a:r>
            <a:r>
              <a:rPr lang="en-US" sz="2000" dirty="0"/>
              <a:t>: In Java, a method definition may contain an invocation of the method being defined. In such cases, the method is said to be recursive.</a:t>
            </a:r>
          </a:p>
          <a:p>
            <a:r>
              <a:rPr lang="en-US" sz="2000" dirty="0"/>
              <a:t>If it should encounter a recursive call, then it temporarily stops its computation, because it must know the result of the recursive call before it can proceed</a:t>
            </a:r>
          </a:p>
          <a:p>
            <a:r>
              <a:rPr lang="en-US" sz="2000" b="1" dirty="0"/>
              <a:t>Stack Overflow </a:t>
            </a:r>
            <a:r>
              <a:rPr lang="en-US" sz="2000" dirty="0"/>
              <a:t>if stack attempted to grow beyond its limit (infinite recursion)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Rules for successful recursive methods:</a:t>
            </a:r>
          </a:p>
          <a:p>
            <a:pPr lvl="1"/>
            <a:r>
              <a:rPr lang="en-US" sz="1800" dirty="0"/>
              <a:t>One or more cases in which the method accomplishes its task by using recursive call(s) to accomplish one or more smaller versions of the task </a:t>
            </a:r>
          </a:p>
          <a:p>
            <a:pPr lvl="1"/>
            <a:r>
              <a:rPr lang="en-US" sz="1800" dirty="0"/>
              <a:t>One or more cases in which the method accomplishes its task without the use of any recursive calls. These cases without any recursive calls are called </a:t>
            </a:r>
            <a:r>
              <a:rPr lang="en-US" sz="1800" b="1" dirty="0"/>
              <a:t>base cases</a:t>
            </a:r>
            <a:r>
              <a:rPr lang="en-US" sz="1800" dirty="0"/>
              <a:t> or </a:t>
            </a:r>
            <a:r>
              <a:rPr lang="en-US" sz="1800" b="1" dirty="0"/>
              <a:t>stopping cases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Best practice: </a:t>
            </a:r>
            <a:r>
              <a:rPr lang="en-US" sz="2000" dirty="0"/>
              <a:t>when some variable gets decreased until some set point (stopping case)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0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4909226" cy="609600"/>
          </a:xfrm>
        </p:spPr>
        <p:txBody>
          <a:bodyPr/>
          <a:lstStyle/>
          <a:p>
            <a:r>
              <a:rPr lang="en-US" dirty="0"/>
              <a:t>Recursion vs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10" y="1067682"/>
            <a:ext cx="10363200" cy="5426075"/>
          </a:xfrm>
        </p:spPr>
        <p:txBody>
          <a:bodyPr/>
          <a:lstStyle/>
          <a:p>
            <a:r>
              <a:rPr lang="en-US" sz="2200" dirty="0"/>
              <a:t>We may use </a:t>
            </a:r>
            <a:r>
              <a:rPr lang="en-US" sz="2200" b="1" dirty="0"/>
              <a:t>iterative version </a:t>
            </a:r>
            <a:r>
              <a:rPr lang="en-US" sz="2200" dirty="0"/>
              <a:t>instead of recursive (loop)</a:t>
            </a:r>
          </a:p>
          <a:p>
            <a:r>
              <a:rPr lang="en-US" sz="2200" dirty="0"/>
              <a:t>Interestingly, some programming languages do not allow recursion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Pros of recursion</a:t>
            </a:r>
          </a:p>
          <a:p>
            <a:r>
              <a:rPr lang="en-US" sz="2200" dirty="0"/>
              <a:t>It is simpler </a:t>
            </a:r>
          </a:p>
          <a:p>
            <a:r>
              <a:rPr lang="en-US" sz="2200" dirty="0"/>
              <a:t>It easy for programmer to write</a:t>
            </a:r>
          </a:p>
          <a:p>
            <a:r>
              <a:rPr lang="en-US" sz="2200" dirty="0"/>
              <a:t>It makes your code easy to understand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Cons of recursion</a:t>
            </a:r>
          </a:p>
          <a:p>
            <a:r>
              <a:rPr lang="en-US" sz="2200" dirty="0"/>
              <a:t>It is usually slower because the program</a:t>
            </a:r>
          </a:p>
          <a:p>
            <a:r>
              <a:rPr lang="en-US" sz="2200" dirty="0"/>
              <a:t>It uses more storage than iterative method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396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customXml/itemProps3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427</TotalTime>
  <Words>984</Words>
  <Application>Microsoft Office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Bold</vt:lpstr>
      <vt:lpstr>GillSans Bold</vt:lpstr>
      <vt:lpstr>Times</vt:lpstr>
      <vt:lpstr>Wingdings</vt:lpstr>
      <vt:lpstr>Default Theme</vt:lpstr>
      <vt:lpstr>Tutorial 8: Recursion &amp; Binary Files</vt:lpstr>
      <vt:lpstr>Tasks</vt:lpstr>
      <vt:lpstr>Recursion</vt:lpstr>
      <vt:lpstr>Recursion: Call Stack</vt:lpstr>
      <vt:lpstr>Recursion: Exit </vt:lpstr>
      <vt:lpstr>Recursion: Factorial Example </vt:lpstr>
      <vt:lpstr>Recursion: Fibonacci Example</vt:lpstr>
      <vt:lpstr>Recursion Summary</vt:lpstr>
      <vt:lpstr>Recursion vs Iteration</vt:lpstr>
      <vt:lpstr>Binary Files</vt:lpstr>
      <vt:lpstr>Opening Binary File for Writing &amp; Reading</vt:lpstr>
      <vt:lpstr>Serializable </vt:lpstr>
      <vt:lpstr>References</vt:lpstr>
      <vt:lpstr>Have a Great Weekend!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27</cp:revision>
  <dcterms:created xsi:type="dcterms:W3CDTF">2024-08-01T11:49:47Z</dcterms:created>
  <dcterms:modified xsi:type="dcterms:W3CDTF">2024-08-02T15:13:03Z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